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40"/>
  </p:notesMasterIdLst>
  <p:sldIdLst>
    <p:sldId id="256" r:id="rId2"/>
    <p:sldId id="544" r:id="rId3"/>
    <p:sldId id="449" r:id="rId4"/>
    <p:sldId id="451" r:id="rId5"/>
    <p:sldId id="452" r:id="rId6"/>
    <p:sldId id="453" r:id="rId7"/>
    <p:sldId id="495" r:id="rId8"/>
    <p:sldId id="454" r:id="rId9"/>
    <p:sldId id="534" r:id="rId10"/>
    <p:sldId id="538" r:id="rId11"/>
    <p:sldId id="537" r:id="rId12"/>
    <p:sldId id="477" r:id="rId13"/>
    <p:sldId id="506" r:id="rId14"/>
    <p:sldId id="529" r:id="rId15"/>
    <p:sldId id="528" r:id="rId16"/>
    <p:sldId id="539" r:id="rId17"/>
    <p:sldId id="540" r:id="rId18"/>
    <p:sldId id="520" r:id="rId19"/>
    <p:sldId id="521" r:id="rId20"/>
    <p:sldId id="541" r:id="rId21"/>
    <p:sldId id="517" r:id="rId22"/>
    <p:sldId id="543" r:id="rId23"/>
    <p:sldId id="535" r:id="rId24"/>
    <p:sldId id="525" r:id="rId25"/>
    <p:sldId id="527" r:id="rId26"/>
    <p:sldId id="542" r:id="rId27"/>
    <p:sldId id="484" r:id="rId28"/>
    <p:sldId id="536" r:id="rId29"/>
    <p:sldId id="554" r:id="rId30"/>
    <p:sldId id="549" r:id="rId31"/>
    <p:sldId id="551" r:id="rId32"/>
    <p:sldId id="550" r:id="rId33"/>
    <p:sldId id="510" r:id="rId34"/>
    <p:sldId id="553" r:id="rId35"/>
    <p:sldId id="531" r:id="rId36"/>
    <p:sldId id="532" r:id="rId37"/>
    <p:sldId id="533" r:id="rId38"/>
    <p:sldId id="530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77FA6-B501-F445-8F52-7D7B21114CC6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B53EE2B5-9BF5-E547-B68A-CA4B3BEC3126}">
      <dgm:prSet phldrT="[Text]" custT="1"/>
      <dgm:spPr/>
      <dgm:t>
        <a:bodyPr/>
        <a:lstStyle/>
        <a:p>
          <a:r>
            <a:rPr lang="en-US" sz="1800" dirty="0" smtClean="0"/>
            <a:t>Cases (statutes)</a:t>
          </a:r>
          <a:endParaRPr lang="en-US" sz="1800" dirty="0"/>
        </a:p>
      </dgm:t>
    </dgm:pt>
    <dgm:pt modelId="{2F3361B6-9379-BB44-B798-9046EA130CE3}" type="parTrans" cxnId="{BA54DC53-CBB9-5341-A00D-011C7DE02648}">
      <dgm:prSet/>
      <dgm:spPr/>
      <dgm:t>
        <a:bodyPr/>
        <a:lstStyle/>
        <a:p>
          <a:endParaRPr lang="en-US"/>
        </a:p>
      </dgm:t>
    </dgm:pt>
    <dgm:pt modelId="{CECE6F3E-B88A-7546-89AB-67428B1F7A27}" type="sibTrans" cxnId="{BA54DC53-CBB9-5341-A00D-011C7DE02648}">
      <dgm:prSet/>
      <dgm:spPr/>
      <dgm:t>
        <a:bodyPr/>
        <a:lstStyle/>
        <a:p>
          <a:endParaRPr lang="en-US"/>
        </a:p>
      </dgm:t>
    </dgm:pt>
    <dgm:pt modelId="{067BE12A-14CE-9844-A19D-05AB2CD5676D}">
      <dgm:prSet phldrT="[Text]" custT="1"/>
      <dgm:spPr/>
      <dgm:t>
        <a:bodyPr/>
        <a:lstStyle/>
        <a:p>
          <a:r>
            <a:rPr lang="en-US" sz="1800" dirty="0" smtClean="0"/>
            <a:t>Class</a:t>
          </a:r>
          <a:endParaRPr lang="en-US" sz="1800" dirty="0"/>
        </a:p>
      </dgm:t>
    </dgm:pt>
    <dgm:pt modelId="{7E12EA08-7423-FB44-B3C1-B040F114DAC3}" type="parTrans" cxnId="{4686D131-899E-204C-9D50-0D4CE086F6D6}">
      <dgm:prSet/>
      <dgm:spPr/>
      <dgm:t>
        <a:bodyPr/>
        <a:lstStyle/>
        <a:p>
          <a:endParaRPr lang="en-US"/>
        </a:p>
      </dgm:t>
    </dgm:pt>
    <dgm:pt modelId="{07AF7E2F-E052-6F41-90D9-91F2CD184EF3}" type="sibTrans" cxnId="{4686D131-899E-204C-9D50-0D4CE086F6D6}">
      <dgm:prSet/>
      <dgm:spPr/>
      <dgm:t>
        <a:bodyPr/>
        <a:lstStyle/>
        <a:p>
          <a:endParaRPr lang="en-US"/>
        </a:p>
      </dgm:t>
    </dgm:pt>
    <dgm:pt modelId="{5FDF5B38-D0BB-AC45-9562-E79A46CCA3B8}">
      <dgm:prSet phldrT="[Text]" custT="1"/>
      <dgm:spPr/>
      <dgm:t>
        <a:bodyPr/>
        <a:lstStyle/>
        <a:p>
          <a:r>
            <a:rPr lang="en-US" sz="1800" dirty="0" smtClean="0"/>
            <a:t>Outline</a:t>
          </a:r>
          <a:endParaRPr lang="en-US" sz="1800" dirty="0"/>
        </a:p>
      </dgm:t>
    </dgm:pt>
    <dgm:pt modelId="{FFF89581-03BF-474C-B894-15B6C9CC0CF2}" type="parTrans" cxnId="{91A63A97-189F-A44C-AC8F-2FFCB7F40F9C}">
      <dgm:prSet/>
      <dgm:spPr/>
      <dgm:t>
        <a:bodyPr/>
        <a:lstStyle/>
        <a:p>
          <a:endParaRPr lang="en-US"/>
        </a:p>
      </dgm:t>
    </dgm:pt>
    <dgm:pt modelId="{41B370EC-AC97-A846-9AAA-C5F15FCBF1FF}" type="sibTrans" cxnId="{91A63A97-189F-A44C-AC8F-2FFCB7F40F9C}">
      <dgm:prSet/>
      <dgm:spPr/>
      <dgm:t>
        <a:bodyPr/>
        <a:lstStyle/>
        <a:p>
          <a:endParaRPr lang="en-US"/>
        </a:p>
      </dgm:t>
    </dgm:pt>
    <dgm:pt modelId="{DFAFF1C7-C229-1743-8B62-B6855958193B}" type="pres">
      <dgm:prSet presAssocID="{B2377FA6-B501-F445-8F52-7D7B21114CC6}" presName="arrowDiagram" presStyleCnt="0">
        <dgm:presLayoutVars>
          <dgm:chMax val="5"/>
          <dgm:dir/>
          <dgm:resizeHandles val="exact"/>
        </dgm:presLayoutVars>
      </dgm:prSet>
      <dgm:spPr/>
    </dgm:pt>
    <dgm:pt modelId="{CEC6AF1D-0196-FA48-AE0E-9A8B23026623}" type="pres">
      <dgm:prSet presAssocID="{B2377FA6-B501-F445-8F52-7D7B21114CC6}" presName="arrow" presStyleLbl="bgShp" presStyleIdx="0" presStyleCnt="1"/>
      <dgm:spPr/>
    </dgm:pt>
    <dgm:pt modelId="{208E839D-87AE-E44F-B6EE-2D3DEE02A687}" type="pres">
      <dgm:prSet presAssocID="{B2377FA6-B501-F445-8F52-7D7B21114CC6}" presName="arrowDiagram3" presStyleCnt="0"/>
      <dgm:spPr/>
    </dgm:pt>
    <dgm:pt modelId="{63EF710B-15C4-8841-BB66-F9EDE3C7B857}" type="pres">
      <dgm:prSet presAssocID="{B53EE2B5-9BF5-E547-B68A-CA4B3BEC3126}" presName="bullet3a" presStyleLbl="node1" presStyleIdx="0" presStyleCnt="3"/>
      <dgm:spPr/>
    </dgm:pt>
    <dgm:pt modelId="{53704D8F-B20B-044E-A5EC-419E4A8B2A61}" type="pres">
      <dgm:prSet presAssocID="{B53EE2B5-9BF5-E547-B68A-CA4B3BEC3126}" presName="textBox3a" presStyleLbl="revTx" presStyleIdx="0" presStyleCnt="3" custScaleX="13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3AD76-3ADD-164F-9A7A-555E567164B9}" type="pres">
      <dgm:prSet presAssocID="{067BE12A-14CE-9844-A19D-05AB2CD5676D}" presName="bullet3b" presStyleLbl="node1" presStyleIdx="1" presStyleCnt="3"/>
      <dgm:spPr/>
    </dgm:pt>
    <dgm:pt modelId="{CD9F9031-F8E4-ED49-AE56-95341D5D16ED}" type="pres">
      <dgm:prSet presAssocID="{067BE12A-14CE-9844-A19D-05AB2CD5676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A92CE-4523-2F46-BBE3-C2503EBC43C7}" type="pres">
      <dgm:prSet presAssocID="{5FDF5B38-D0BB-AC45-9562-E79A46CCA3B8}" presName="bullet3c" presStyleLbl="node1" presStyleIdx="2" presStyleCnt="3"/>
      <dgm:spPr/>
    </dgm:pt>
    <dgm:pt modelId="{AC19191C-ED05-5040-B4C6-D284A1DC57E7}" type="pres">
      <dgm:prSet presAssocID="{5FDF5B38-D0BB-AC45-9562-E79A46CCA3B8}" presName="textBox3c" presStyleLbl="revTx" presStyleIdx="2" presStyleCnt="3" custScaleX="144444" custScaleY="72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7D492-BB6E-384D-A48F-909760728DB5}" type="presOf" srcId="{067BE12A-14CE-9844-A19D-05AB2CD5676D}" destId="{CD9F9031-F8E4-ED49-AE56-95341D5D16ED}" srcOrd="0" destOrd="0" presId="urn:microsoft.com/office/officeart/2005/8/layout/arrow2"/>
    <dgm:cxn modelId="{2C482282-B138-CA41-909E-0E2036B9A4F8}" type="presOf" srcId="{5FDF5B38-D0BB-AC45-9562-E79A46CCA3B8}" destId="{AC19191C-ED05-5040-B4C6-D284A1DC57E7}" srcOrd="0" destOrd="0" presId="urn:microsoft.com/office/officeart/2005/8/layout/arrow2"/>
    <dgm:cxn modelId="{7D3B8811-A31A-6146-868A-F574D3D60271}" type="presOf" srcId="{B2377FA6-B501-F445-8F52-7D7B21114CC6}" destId="{DFAFF1C7-C229-1743-8B62-B6855958193B}" srcOrd="0" destOrd="0" presId="urn:microsoft.com/office/officeart/2005/8/layout/arrow2"/>
    <dgm:cxn modelId="{91A63A97-189F-A44C-AC8F-2FFCB7F40F9C}" srcId="{B2377FA6-B501-F445-8F52-7D7B21114CC6}" destId="{5FDF5B38-D0BB-AC45-9562-E79A46CCA3B8}" srcOrd="2" destOrd="0" parTransId="{FFF89581-03BF-474C-B894-15B6C9CC0CF2}" sibTransId="{41B370EC-AC97-A846-9AAA-C5F15FCBF1FF}"/>
    <dgm:cxn modelId="{4686D131-899E-204C-9D50-0D4CE086F6D6}" srcId="{B2377FA6-B501-F445-8F52-7D7B21114CC6}" destId="{067BE12A-14CE-9844-A19D-05AB2CD5676D}" srcOrd="1" destOrd="0" parTransId="{7E12EA08-7423-FB44-B3C1-B040F114DAC3}" sibTransId="{07AF7E2F-E052-6F41-90D9-91F2CD184EF3}"/>
    <dgm:cxn modelId="{BA54DC53-CBB9-5341-A00D-011C7DE02648}" srcId="{B2377FA6-B501-F445-8F52-7D7B21114CC6}" destId="{B53EE2B5-9BF5-E547-B68A-CA4B3BEC3126}" srcOrd="0" destOrd="0" parTransId="{2F3361B6-9379-BB44-B798-9046EA130CE3}" sibTransId="{CECE6F3E-B88A-7546-89AB-67428B1F7A27}"/>
    <dgm:cxn modelId="{407EBE52-811D-9146-8CD8-E393C82CD1E3}" type="presOf" srcId="{B53EE2B5-9BF5-E547-B68A-CA4B3BEC3126}" destId="{53704D8F-B20B-044E-A5EC-419E4A8B2A61}" srcOrd="0" destOrd="0" presId="urn:microsoft.com/office/officeart/2005/8/layout/arrow2"/>
    <dgm:cxn modelId="{ADDC6981-0FA1-E840-B6D0-943F7E4F2925}" type="presParOf" srcId="{DFAFF1C7-C229-1743-8B62-B6855958193B}" destId="{CEC6AF1D-0196-FA48-AE0E-9A8B23026623}" srcOrd="0" destOrd="0" presId="urn:microsoft.com/office/officeart/2005/8/layout/arrow2"/>
    <dgm:cxn modelId="{42B83F32-F8FF-8A4A-9691-A11ADDF57AEA}" type="presParOf" srcId="{DFAFF1C7-C229-1743-8B62-B6855958193B}" destId="{208E839D-87AE-E44F-B6EE-2D3DEE02A687}" srcOrd="1" destOrd="0" presId="urn:microsoft.com/office/officeart/2005/8/layout/arrow2"/>
    <dgm:cxn modelId="{7D8EB035-6D5C-9F4B-914C-9C4B148D9811}" type="presParOf" srcId="{208E839D-87AE-E44F-B6EE-2D3DEE02A687}" destId="{63EF710B-15C4-8841-BB66-F9EDE3C7B857}" srcOrd="0" destOrd="0" presId="urn:microsoft.com/office/officeart/2005/8/layout/arrow2"/>
    <dgm:cxn modelId="{28EC7133-6EED-0548-A93C-28B4DBC6E01C}" type="presParOf" srcId="{208E839D-87AE-E44F-B6EE-2D3DEE02A687}" destId="{53704D8F-B20B-044E-A5EC-419E4A8B2A61}" srcOrd="1" destOrd="0" presId="urn:microsoft.com/office/officeart/2005/8/layout/arrow2"/>
    <dgm:cxn modelId="{1DE3DF96-912A-4B49-BBE3-4B1212EA0865}" type="presParOf" srcId="{208E839D-87AE-E44F-B6EE-2D3DEE02A687}" destId="{F713AD76-3ADD-164F-9A7A-555E567164B9}" srcOrd="2" destOrd="0" presId="urn:microsoft.com/office/officeart/2005/8/layout/arrow2"/>
    <dgm:cxn modelId="{CCF7C9C9-ABFC-ED4C-9D8D-B20752FD5B02}" type="presParOf" srcId="{208E839D-87AE-E44F-B6EE-2D3DEE02A687}" destId="{CD9F9031-F8E4-ED49-AE56-95341D5D16ED}" srcOrd="3" destOrd="0" presId="urn:microsoft.com/office/officeart/2005/8/layout/arrow2"/>
    <dgm:cxn modelId="{BC1DE6A5-0824-1B4B-AAEE-022A5148DD9C}" type="presParOf" srcId="{208E839D-87AE-E44F-B6EE-2D3DEE02A687}" destId="{D8BA92CE-4523-2F46-BBE3-C2503EBC43C7}" srcOrd="4" destOrd="0" presId="urn:microsoft.com/office/officeart/2005/8/layout/arrow2"/>
    <dgm:cxn modelId="{4F9F9903-A386-3144-A3EE-4BBEA36A8EA4}" type="presParOf" srcId="{208E839D-87AE-E44F-B6EE-2D3DEE02A687}" destId="{AC19191C-ED05-5040-B4C6-D284A1DC57E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7E23A1-71FB-2545-A556-8E0195542CC3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17A66-CCDC-5748-AC97-AD33357590E3}">
      <dgm:prSet phldrT="[Text]"/>
      <dgm:spPr/>
      <dgm:t>
        <a:bodyPr/>
        <a:lstStyle/>
        <a:p>
          <a:r>
            <a:rPr lang="en-US" dirty="0" smtClean="0"/>
            <a:t>Contact</a:t>
          </a:r>
          <a:endParaRPr lang="en-US" dirty="0"/>
        </a:p>
      </dgm:t>
    </dgm:pt>
    <dgm:pt modelId="{E36363E7-E09E-7148-AD33-C83BCABF2884}" type="parTrans" cxnId="{1DD53FCF-B230-E144-8BA6-FFBFE0F7C472}">
      <dgm:prSet/>
      <dgm:spPr/>
      <dgm:t>
        <a:bodyPr/>
        <a:lstStyle/>
        <a:p>
          <a:endParaRPr lang="en-US"/>
        </a:p>
      </dgm:t>
    </dgm:pt>
    <dgm:pt modelId="{4BDA681D-10B4-2F43-B445-68FD05CD21F6}" type="sibTrans" cxnId="{1DD53FCF-B230-E144-8BA6-FFBFE0F7C472}">
      <dgm:prSet/>
      <dgm:spPr/>
      <dgm:t>
        <a:bodyPr/>
        <a:lstStyle/>
        <a:p>
          <a:endParaRPr lang="en-US"/>
        </a:p>
      </dgm:t>
    </dgm:pt>
    <dgm:pt modelId="{FBD9A522-74A4-FB42-B80A-6D9E354E470E}">
      <dgm:prSet phldrT="[Text]"/>
      <dgm:spPr/>
      <dgm:t>
        <a:bodyPr/>
        <a:lstStyle/>
        <a:p>
          <a:r>
            <a:rPr lang="en-US" dirty="0" smtClean="0"/>
            <a:t>Direct Contact</a:t>
          </a:r>
          <a:endParaRPr lang="en-US" dirty="0"/>
        </a:p>
      </dgm:t>
    </dgm:pt>
    <dgm:pt modelId="{C8E0D8F9-9BB3-764A-8370-2A1682245ADA}" type="parTrans" cxnId="{37791B47-8BDE-434B-B3B6-EE7617FBB818}">
      <dgm:prSet/>
      <dgm:spPr/>
      <dgm:t>
        <a:bodyPr/>
        <a:lstStyle/>
        <a:p>
          <a:endParaRPr lang="en-US"/>
        </a:p>
      </dgm:t>
    </dgm:pt>
    <dgm:pt modelId="{89151D30-24FC-6D42-B5CB-2B759F0EC266}" type="sibTrans" cxnId="{37791B47-8BDE-434B-B3B6-EE7617FBB818}">
      <dgm:prSet/>
      <dgm:spPr/>
      <dgm:t>
        <a:bodyPr/>
        <a:lstStyle/>
        <a:p>
          <a:endParaRPr lang="en-US"/>
        </a:p>
      </dgm:t>
    </dgm:pt>
    <dgm:pt modelId="{75A7F568-9931-7C43-B66F-FF8C815C6F2D}">
      <dgm:prSet phldrT="[Text]"/>
      <dgm:spPr/>
      <dgm:t>
        <a:bodyPr/>
        <a:lstStyle/>
        <a:p>
          <a:r>
            <a:rPr lang="en-US" dirty="0" smtClean="0"/>
            <a:t>Indirect Contact</a:t>
          </a:r>
          <a:endParaRPr lang="en-US" dirty="0"/>
        </a:p>
      </dgm:t>
    </dgm:pt>
    <dgm:pt modelId="{475B2271-CD43-CA47-93D2-005C44B2EF51}" type="parTrans" cxnId="{2FFABAA9-F662-E94C-B68A-65B953A9A806}">
      <dgm:prSet/>
      <dgm:spPr/>
      <dgm:t>
        <a:bodyPr/>
        <a:lstStyle/>
        <a:p>
          <a:endParaRPr lang="en-US"/>
        </a:p>
      </dgm:t>
    </dgm:pt>
    <dgm:pt modelId="{DB0A561A-83E0-CE40-9223-C180AB8C04C0}" type="sibTrans" cxnId="{2FFABAA9-F662-E94C-B68A-65B953A9A806}">
      <dgm:prSet/>
      <dgm:spPr/>
      <dgm:t>
        <a:bodyPr/>
        <a:lstStyle/>
        <a:p>
          <a:endParaRPr lang="en-US"/>
        </a:p>
      </dgm:t>
    </dgm:pt>
    <dgm:pt modelId="{54EC2C43-FF11-7F4D-9A4B-C275BD486083}">
      <dgm:prSet phldrT="[Text]"/>
      <dgm:spPr/>
      <dgm:t>
        <a:bodyPr/>
        <a:lstStyle/>
        <a:p>
          <a:r>
            <a:rPr lang="en-US" dirty="0" smtClean="0"/>
            <a:t>Actual contact with body</a:t>
          </a:r>
          <a:endParaRPr lang="en-US" dirty="0"/>
        </a:p>
      </dgm:t>
    </dgm:pt>
    <dgm:pt modelId="{A98FFBA3-F734-814B-BBD8-AF88AD6A335D}" type="parTrans" cxnId="{A9F52B92-01AB-974F-98EC-8FDB54CE0152}">
      <dgm:prSet/>
      <dgm:spPr/>
      <dgm:t>
        <a:bodyPr/>
        <a:lstStyle/>
        <a:p>
          <a:endParaRPr lang="en-US"/>
        </a:p>
      </dgm:t>
    </dgm:pt>
    <dgm:pt modelId="{FA0460DF-D3BE-7549-8240-89B055ECF2AD}" type="sibTrans" cxnId="{A9F52B92-01AB-974F-98EC-8FDB54CE0152}">
      <dgm:prSet/>
      <dgm:spPr/>
      <dgm:t>
        <a:bodyPr/>
        <a:lstStyle/>
        <a:p>
          <a:endParaRPr lang="en-US"/>
        </a:p>
      </dgm:t>
    </dgm:pt>
    <dgm:pt modelId="{D56DC084-1099-6D48-9A54-81C724ECA696}">
      <dgm:prSet phldrT="[Text]"/>
      <dgm:spPr/>
      <dgm:t>
        <a:bodyPr/>
        <a:lstStyle/>
        <a:p>
          <a:r>
            <a:rPr lang="en-US" dirty="0" smtClean="0"/>
            <a:t>Clothing/article closely identified with body</a:t>
          </a:r>
          <a:endParaRPr lang="en-US" dirty="0"/>
        </a:p>
      </dgm:t>
    </dgm:pt>
    <dgm:pt modelId="{62DECADD-B854-F941-8F56-9934456A7457}" type="parTrans" cxnId="{7A77F8C6-5D45-BD47-B171-3D885CF59880}">
      <dgm:prSet/>
      <dgm:spPr/>
      <dgm:t>
        <a:bodyPr/>
        <a:lstStyle/>
        <a:p>
          <a:endParaRPr lang="en-US"/>
        </a:p>
      </dgm:t>
    </dgm:pt>
    <dgm:pt modelId="{379855AF-2FF9-E040-A29E-B1E847728FB2}" type="sibTrans" cxnId="{7A77F8C6-5D45-BD47-B171-3D885CF59880}">
      <dgm:prSet/>
      <dgm:spPr/>
      <dgm:t>
        <a:bodyPr/>
        <a:lstStyle/>
        <a:p>
          <a:endParaRPr lang="en-US"/>
        </a:p>
      </dgm:t>
    </dgm:pt>
    <dgm:pt modelId="{BEBAEC09-907E-F349-8D6C-30D082515AB4}">
      <dgm:prSet phldrT="[Text]"/>
      <dgm:spPr/>
      <dgm:t>
        <a:bodyPr/>
        <a:lstStyle/>
        <a:p>
          <a:r>
            <a:rPr lang="en-US" dirty="0" smtClean="0"/>
            <a:t>Plate</a:t>
          </a:r>
        </a:p>
        <a:p>
          <a:r>
            <a:rPr lang="en-US" dirty="0" smtClean="0"/>
            <a:t>(anything holding?)</a:t>
          </a:r>
          <a:endParaRPr lang="en-US" dirty="0"/>
        </a:p>
      </dgm:t>
    </dgm:pt>
    <dgm:pt modelId="{4E89BE54-3B9C-FE42-99FF-027412197C86}" type="parTrans" cxnId="{42FC9B1A-E2DB-3F40-8E1B-977187CF9A77}">
      <dgm:prSet/>
      <dgm:spPr/>
      <dgm:t>
        <a:bodyPr/>
        <a:lstStyle/>
        <a:p>
          <a:endParaRPr lang="en-US"/>
        </a:p>
      </dgm:t>
    </dgm:pt>
    <dgm:pt modelId="{03666CE2-EE46-804A-8F80-D3F928C4FB0E}" type="sibTrans" cxnId="{42FC9B1A-E2DB-3F40-8E1B-977187CF9A77}">
      <dgm:prSet/>
      <dgm:spPr/>
      <dgm:t>
        <a:bodyPr/>
        <a:lstStyle/>
        <a:p>
          <a:endParaRPr lang="en-US"/>
        </a:p>
      </dgm:t>
    </dgm:pt>
    <dgm:pt modelId="{11ED05C7-7E42-9046-B7F7-9CB9D9F5ACC1}">
      <dgm:prSet phldrT="[Text]"/>
      <dgm:spPr/>
      <dgm:t>
        <a:bodyPr/>
        <a:lstStyle/>
        <a:p>
          <a:r>
            <a:rPr lang="en-US" dirty="0" smtClean="0"/>
            <a:t>Cane</a:t>
          </a:r>
          <a:endParaRPr lang="en-US" dirty="0"/>
        </a:p>
      </dgm:t>
    </dgm:pt>
    <dgm:pt modelId="{D27B8C2C-F8BB-AE40-A37D-731478E0F757}" type="parTrans" cxnId="{55D842CD-7738-CD48-816F-4FA0D06CA00C}">
      <dgm:prSet/>
      <dgm:spPr/>
      <dgm:t>
        <a:bodyPr/>
        <a:lstStyle/>
        <a:p>
          <a:endParaRPr lang="en-US"/>
        </a:p>
      </dgm:t>
    </dgm:pt>
    <dgm:pt modelId="{BE4D51B0-A2C8-7946-99BE-9F9453916E78}" type="sibTrans" cxnId="{55D842CD-7738-CD48-816F-4FA0D06CA00C}">
      <dgm:prSet/>
      <dgm:spPr/>
      <dgm:t>
        <a:bodyPr/>
        <a:lstStyle/>
        <a:p>
          <a:endParaRPr lang="en-US"/>
        </a:p>
      </dgm:t>
    </dgm:pt>
    <dgm:pt modelId="{E4330F82-7A98-814B-8188-9FBF9DB1003E}" type="pres">
      <dgm:prSet presAssocID="{B47E23A1-71FB-2545-A556-8E0195542C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40ACB0-0A51-3844-8B9C-374FA8FD6A00}" type="pres">
      <dgm:prSet presAssocID="{DA817A66-CCDC-5748-AC97-AD33357590E3}" presName="hierRoot1" presStyleCnt="0"/>
      <dgm:spPr/>
    </dgm:pt>
    <dgm:pt modelId="{272FD977-6177-584A-AA21-E7281FCA20CA}" type="pres">
      <dgm:prSet presAssocID="{DA817A66-CCDC-5748-AC97-AD33357590E3}" presName="composite" presStyleCnt="0"/>
      <dgm:spPr/>
    </dgm:pt>
    <dgm:pt modelId="{F5B55C5D-2BE5-764B-BF9B-029C468F47D1}" type="pres">
      <dgm:prSet presAssocID="{DA817A66-CCDC-5748-AC97-AD33357590E3}" presName="background" presStyleLbl="node0" presStyleIdx="0" presStyleCnt="1"/>
      <dgm:spPr/>
    </dgm:pt>
    <dgm:pt modelId="{205F7C86-DE89-0B4F-87DD-DA2708DF86DB}" type="pres">
      <dgm:prSet presAssocID="{DA817A66-CCDC-5748-AC97-AD33357590E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B62839-66FF-B642-A1D2-84F05A24A82E}" type="pres">
      <dgm:prSet presAssocID="{DA817A66-CCDC-5748-AC97-AD33357590E3}" presName="hierChild2" presStyleCnt="0"/>
      <dgm:spPr/>
    </dgm:pt>
    <dgm:pt modelId="{99F71177-8618-5447-B040-D8CF99390E1B}" type="pres">
      <dgm:prSet presAssocID="{C8E0D8F9-9BB3-764A-8370-2A1682245AD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29AED33-9CB2-ED4C-8D72-DC7333D48345}" type="pres">
      <dgm:prSet presAssocID="{FBD9A522-74A4-FB42-B80A-6D9E354E470E}" presName="hierRoot2" presStyleCnt="0"/>
      <dgm:spPr/>
    </dgm:pt>
    <dgm:pt modelId="{7A1C75A3-B375-A94E-AA9B-E1E0827BAC97}" type="pres">
      <dgm:prSet presAssocID="{FBD9A522-74A4-FB42-B80A-6D9E354E470E}" presName="composite2" presStyleCnt="0"/>
      <dgm:spPr/>
    </dgm:pt>
    <dgm:pt modelId="{C489B3E4-9411-234C-AC69-82FB49FA3FE2}" type="pres">
      <dgm:prSet presAssocID="{FBD9A522-74A4-FB42-B80A-6D9E354E470E}" presName="background2" presStyleLbl="node2" presStyleIdx="0" presStyleCnt="2"/>
      <dgm:spPr/>
    </dgm:pt>
    <dgm:pt modelId="{74AC4907-A25D-EC4A-92B6-1A00C729259A}" type="pres">
      <dgm:prSet presAssocID="{FBD9A522-74A4-FB42-B80A-6D9E354E470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520E2A-C4EC-B948-BBDD-D0BB0368F76A}" type="pres">
      <dgm:prSet presAssocID="{FBD9A522-74A4-FB42-B80A-6D9E354E470E}" presName="hierChild3" presStyleCnt="0"/>
      <dgm:spPr/>
    </dgm:pt>
    <dgm:pt modelId="{DF99E255-9CC9-F640-B94D-51E31D2EE836}" type="pres">
      <dgm:prSet presAssocID="{A98FFBA3-F734-814B-BBD8-AF88AD6A335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0CC54701-B5E0-034C-B9A3-162EDC3729F0}" type="pres">
      <dgm:prSet presAssocID="{54EC2C43-FF11-7F4D-9A4B-C275BD486083}" presName="hierRoot3" presStyleCnt="0"/>
      <dgm:spPr/>
    </dgm:pt>
    <dgm:pt modelId="{25BE0FA6-3210-BA44-97AF-FC368BCFD894}" type="pres">
      <dgm:prSet presAssocID="{54EC2C43-FF11-7F4D-9A4B-C275BD486083}" presName="composite3" presStyleCnt="0"/>
      <dgm:spPr/>
    </dgm:pt>
    <dgm:pt modelId="{D8F2FAA8-693F-9B4D-8CFF-193EE52EAB7A}" type="pres">
      <dgm:prSet presAssocID="{54EC2C43-FF11-7F4D-9A4B-C275BD486083}" presName="background3" presStyleLbl="node3" presStyleIdx="0" presStyleCnt="2"/>
      <dgm:spPr/>
    </dgm:pt>
    <dgm:pt modelId="{F74BDFA6-2302-0540-B09E-8A48D413AA3F}" type="pres">
      <dgm:prSet presAssocID="{54EC2C43-FF11-7F4D-9A4B-C275BD48608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F1557E-D384-CB4B-8BB5-5D4FED8D972E}" type="pres">
      <dgm:prSet presAssocID="{54EC2C43-FF11-7F4D-9A4B-C275BD486083}" presName="hierChild4" presStyleCnt="0"/>
      <dgm:spPr/>
    </dgm:pt>
    <dgm:pt modelId="{1A1B9461-CA95-4A49-B273-BA4FA31197D2}" type="pres">
      <dgm:prSet presAssocID="{62DECADD-B854-F941-8F56-9934456A7457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BC26D54-414F-D144-A7F9-4EEF54024F6C}" type="pres">
      <dgm:prSet presAssocID="{D56DC084-1099-6D48-9A54-81C724ECA696}" presName="hierRoot3" presStyleCnt="0"/>
      <dgm:spPr/>
    </dgm:pt>
    <dgm:pt modelId="{2031669E-137F-014D-85B7-05F297EFB9D6}" type="pres">
      <dgm:prSet presAssocID="{D56DC084-1099-6D48-9A54-81C724ECA696}" presName="composite3" presStyleCnt="0"/>
      <dgm:spPr/>
    </dgm:pt>
    <dgm:pt modelId="{FBB73FA0-904F-2E4C-B931-EB6951E98611}" type="pres">
      <dgm:prSet presAssocID="{D56DC084-1099-6D48-9A54-81C724ECA696}" presName="background3" presStyleLbl="node3" presStyleIdx="1" presStyleCnt="2"/>
      <dgm:spPr/>
    </dgm:pt>
    <dgm:pt modelId="{ACCFE551-7E8D-9C40-BCFA-0770FB647947}" type="pres">
      <dgm:prSet presAssocID="{D56DC084-1099-6D48-9A54-81C724ECA69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0D0EF4-DA4D-2D4F-B5DF-B47FEF9FCD5C}" type="pres">
      <dgm:prSet presAssocID="{D56DC084-1099-6D48-9A54-81C724ECA696}" presName="hierChild4" presStyleCnt="0"/>
      <dgm:spPr/>
    </dgm:pt>
    <dgm:pt modelId="{0B8ACBC0-6EBD-6746-9D35-272CE1B84C80}" type="pres">
      <dgm:prSet presAssocID="{D27B8C2C-F8BB-AE40-A37D-731478E0F757}" presName="Name23" presStyleLbl="parChTrans1D4" presStyleIdx="0" presStyleCnt="2"/>
      <dgm:spPr/>
      <dgm:t>
        <a:bodyPr/>
        <a:lstStyle/>
        <a:p>
          <a:endParaRPr lang="en-US"/>
        </a:p>
      </dgm:t>
    </dgm:pt>
    <dgm:pt modelId="{97FAD388-FEAE-4C4E-AD16-A10689C5AD9A}" type="pres">
      <dgm:prSet presAssocID="{11ED05C7-7E42-9046-B7F7-9CB9D9F5ACC1}" presName="hierRoot4" presStyleCnt="0"/>
      <dgm:spPr/>
    </dgm:pt>
    <dgm:pt modelId="{CB961629-D9F5-B34B-936A-06CA38AD3546}" type="pres">
      <dgm:prSet presAssocID="{11ED05C7-7E42-9046-B7F7-9CB9D9F5ACC1}" presName="composite4" presStyleCnt="0"/>
      <dgm:spPr/>
    </dgm:pt>
    <dgm:pt modelId="{E5A3E63A-69D0-5A4E-88EE-72EACC9A9566}" type="pres">
      <dgm:prSet presAssocID="{11ED05C7-7E42-9046-B7F7-9CB9D9F5ACC1}" presName="background4" presStyleLbl="node4" presStyleIdx="0" presStyleCnt="2"/>
      <dgm:spPr/>
    </dgm:pt>
    <dgm:pt modelId="{565378C8-9345-7D47-8932-836E848929C0}" type="pres">
      <dgm:prSet presAssocID="{11ED05C7-7E42-9046-B7F7-9CB9D9F5ACC1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CE7CBA-E3AD-594B-9F65-FA23155A0AC6}" type="pres">
      <dgm:prSet presAssocID="{11ED05C7-7E42-9046-B7F7-9CB9D9F5ACC1}" presName="hierChild5" presStyleCnt="0"/>
      <dgm:spPr/>
    </dgm:pt>
    <dgm:pt modelId="{76654806-E932-E749-A319-E02C94E0C1C4}" type="pres">
      <dgm:prSet presAssocID="{4E89BE54-3B9C-FE42-99FF-027412197C86}" presName="Name23" presStyleLbl="parChTrans1D4" presStyleIdx="1" presStyleCnt="2"/>
      <dgm:spPr/>
      <dgm:t>
        <a:bodyPr/>
        <a:lstStyle/>
        <a:p>
          <a:endParaRPr lang="en-US"/>
        </a:p>
      </dgm:t>
    </dgm:pt>
    <dgm:pt modelId="{A56B9477-44F3-3B44-AF51-771FB4A1BB94}" type="pres">
      <dgm:prSet presAssocID="{BEBAEC09-907E-F349-8D6C-30D082515AB4}" presName="hierRoot4" presStyleCnt="0"/>
      <dgm:spPr/>
    </dgm:pt>
    <dgm:pt modelId="{B2EB965C-27E2-6E4A-91A9-8837CAF7A4B3}" type="pres">
      <dgm:prSet presAssocID="{BEBAEC09-907E-F349-8D6C-30D082515AB4}" presName="composite4" presStyleCnt="0"/>
      <dgm:spPr/>
    </dgm:pt>
    <dgm:pt modelId="{16BDDFF8-AC1C-4F46-8814-9C481EEA5A1A}" type="pres">
      <dgm:prSet presAssocID="{BEBAEC09-907E-F349-8D6C-30D082515AB4}" presName="background4" presStyleLbl="node4" presStyleIdx="1" presStyleCnt="2"/>
      <dgm:spPr/>
    </dgm:pt>
    <dgm:pt modelId="{4E4D8AC3-C719-894D-A465-183EA91093A9}" type="pres">
      <dgm:prSet presAssocID="{BEBAEC09-907E-F349-8D6C-30D082515AB4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201C0E-B988-E64E-9FAF-DDE729CDFECA}" type="pres">
      <dgm:prSet presAssocID="{BEBAEC09-907E-F349-8D6C-30D082515AB4}" presName="hierChild5" presStyleCnt="0"/>
      <dgm:spPr/>
    </dgm:pt>
    <dgm:pt modelId="{024C2DBA-F0B9-4649-9B1E-787ACC47B55F}" type="pres">
      <dgm:prSet presAssocID="{475B2271-CD43-CA47-93D2-005C44B2EF5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CFB3B4F-A0D4-6F43-8BB2-30DAA5B56D82}" type="pres">
      <dgm:prSet presAssocID="{75A7F568-9931-7C43-B66F-FF8C815C6F2D}" presName="hierRoot2" presStyleCnt="0"/>
      <dgm:spPr/>
    </dgm:pt>
    <dgm:pt modelId="{8AB19122-1626-8748-8366-32D44077BB4C}" type="pres">
      <dgm:prSet presAssocID="{75A7F568-9931-7C43-B66F-FF8C815C6F2D}" presName="composite2" presStyleCnt="0"/>
      <dgm:spPr/>
    </dgm:pt>
    <dgm:pt modelId="{8F05BB19-E032-5840-873D-2E012889C46C}" type="pres">
      <dgm:prSet presAssocID="{75A7F568-9931-7C43-B66F-FF8C815C6F2D}" presName="background2" presStyleLbl="node2" presStyleIdx="1" presStyleCnt="2"/>
      <dgm:spPr/>
    </dgm:pt>
    <dgm:pt modelId="{186ECE44-3402-1841-BA7A-0B13D0847841}" type="pres">
      <dgm:prSet presAssocID="{75A7F568-9931-7C43-B66F-FF8C815C6F2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4C7C17-E625-7C48-8330-EB50FE0CB8CB}" type="pres">
      <dgm:prSet presAssocID="{75A7F568-9931-7C43-B66F-FF8C815C6F2D}" presName="hierChild3" presStyleCnt="0"/>
      <dgm:spPr/>
    </dgm:pt>
  </dgm:ptLst>
  <dgm:cxnLst>
    <dgm:cxn modelId="{C8F81B3A-2011-2E47-8CEE-05DD5B66C14A}" type="presOf" srcId="{54EC2C43-FF11-7F4D-9A4B-C275BD486083}" destId="{F74BDFA6-2302-0540-B09E-8A48D413AA3F}" srcOrd="0" destOrd="0" presId="urn:microsoft.com/office/officeart/2005/8/layout/hierarchy1"/>
    <dgm:cxn modelId="{CC947CDA-F4ED-8149-AF52-7D1F1EFFE452}" type="presOf" srcId="{B47E23A1-71FB-2545-A556-8E0195542CC3}" destId="{E4330F82-7A98-814B-8188-9FBF9DB1003E}" srcOrd="0" destOrd="0" presId="urn:microsoft.com/office/officeart/2005/8/layout/hierarchy1"/>
    <dgm:cxn modelId="{82E81876-0B66-9A4C-B7A6-A2FA095536A8}" type="presOf" srcId="{A98FFBA3-F734-814B-BBD8-AF88AD6A335D}" destId="{DF99E255-9CC9-F640-B94D-51E31D2EE836}" srcOrd="0" destOrd="0" presId="urn:microsoft.com/office/officeart/2005/8/layout/hierarchy1"/>
    <dgm:cxn modelId="{C2F7E534-E542-F646-8DC1-D22B5A82ED16}" type="presOf" srcId="{62DECADD-B854-F941-8F56-9934456A7457}" destId="{1A1B9461-CA95-4A49-B273-BA4FA31197D2}" srcOrd="0" destOrd="0" presId="urn:microsoft.com/office/officeart/2005/8/layout/hierarchy1"/>
    <dgm:cxn modelId="{37791B47-8BDE-434B-B3B6-EE7617FBB818}" srcId="{DA817A66-CCDC-5748-AC97-AD33357590E3}" destId="{FBD9A522-74A4-FB42-B80A-6D9E354E470E}" srcOrd="0" destOrd="0" parTransId="{C8E0D8F9-9BB3-764A-8370-2A1682245ADA}" sibTransId="{89151D30-24FC-6D42-B5CB-2B759F0EC266}"/>
    <dgm:cxn modelId="{55D842CD-7738-CD48-816F-4FA0D06CA00C}" srcId="{D56DC084-1099-6D48-9A54-81C724ECA696}" destId="{11ED05C7-7E42-9046-B7F7-9CB9D9F5ACC1}" srcOrd="0" destOrd="0" parTransId="{D27B8C2C-F8BB-AE40-A37D-731478E0F757}" sibTransId="{BE4D51B0-A2C8-7946-99BE-9F9453916E78}"/>
    <dgm:cxn modelId="{B690D14F-596F-1347-B516-2661341E33C0}" type="presOf" srcId="{FBD9A522-74A4-FB42-B80A-6D9E354E470E}" destId="{74AC4907-A25D-EC4A-92B6-1A00C729259A}" srcOrd="0" destOrd="0" presId="urn:microsoft.com/office/officeart/2005/8/layout/hierarchy1"/>
    <dgm:cxn modelId="{7CA5BCEE-4A80-FC4E-A05F-192EB233DD8D}" type="presOf" srcId="{D27B8C2C-F8BB-AE40-A37D-731478E0F757}" destId="{0B8ACBC0-6EBD-6746-9D35-272CE1B84C80}" srcOrd="0" destOrd="0" presId="urn:microsoft.com/office/officeart/2005/8/layout/hierarchy1"/>
    <dgm:cxn modelId="{A9F52B92-01AB-974F-98EC-8FDB54CE0152}" srcId="{FBD9A522-74A4-FB42-B80A-6D9E354E470E}" destId="{54EC2C43-FF11-7F4D-9A4B-C275BD486083}" srcOrd="0" destOrd="0" parTransId="{A98FFBA3-F734-814B-BBD8-AF88AD6A335D}" sibTransId="{FA0460DF-D3BE-7549-8240-89B055ECF2AD}"/>
    <dgm:cxn modelId="{40E959FD-CD82-BE4E-B804-1BFFA87ADDFB}" type="presOf" srcId="{C8E0D8F9-9BB3-764A-8370-2A1682245ADA}" destId="{99F71177-8618-5447-B040-D8CF99390E1B}" srcOrd="0" destOrd="0" presId="urn:microsoft.com/office/officeart/2005/8/layout/hierarchy1"/>
    <dgm:cxn modelId="{FE6DF5DD-E5EC-7C47-ABD9-60A1B27972FA}" type="presOf" srcId="{BEBAEC09-907E-F349-8D6C-30D082515AB4}" destId="{4E4D8AC3-C719-894D-A465-183EA91093A9}" srcOrd="0" destOrd="0" presId="urn:microsoft.com/office/officeart/2005/8/layout/hierarchy1"/>
    <dgm:cxn modelId="{7A77F8C6-5D45-BD47-B171-3D885CF59880}" srcId="{FBD9A522-74A4-FB42-B80A-6D9E354E470E}" destId="{D56DC084-1099-6D48-9A54-81C724ECA696}" srcOrd="1" destOrd="0" parTransId="{62DECADD-B854-F941-8F56-9934456A7457}" sibTransId="{379855AF-2FF9-E040-A29E-B1E847728FB2}"/>
    <dgm:cxn modelId="{95487A90-F240-C146-BA71-FDCFF3630DA0}" type="presOf" srcId="{475B2271-CD43-CA47-93D2-005C44B2EF51}" destId="{024C2DBA-F0B9-4649-9B1E-787ACC47B55F}" srcOrd="0" destOrd="0" presId="urn:microsoft.com/office/officeart/2005/8/layout/hierarchy1"/>
    <dgm:cxn modelId="{12FEBB91-84E9-F445-8036-36A193C82A92}" type="presOf" srcId="{11ED05C7-7E42-9046-B7F7-9CB9D9F5ACC1}" destId="{565378C8-9345-7D47-8932-836E848929C0}" srcOrd="0" destOrd="0" presId="urn:microsoft.com/office/officeart/2005/8/layout/hierarchy1"/>
    <dgm:cxn modelId="{16807C13-8F43-8540-BFC8-97E847927085}" type="presOf" srcId="{DA817A66-CCDC-5748-AC97-AD33357590E3}" destId="{205F7C86-DE89-0B4F-87DD-DA2708DF86DB}" srcOrd="0" destOrd="0" presId="urn:microsoft.com/office/officeart/2005/8/layout/hierarchy1"/>
    <dgm:cxn modelId="{1DD53FCF-B230-E144-8BA6-FFBFE0F7C472}" srcId="{B47E23A1-71FB-2545-A556-8E0195542CC3}" destId="{DA817A66-CCDC-5748-AC97-AD33357590E3}" srcOrd="0" destOrd="0" parTransId="{E36363E7-E09E-7148-AD33-C83BCABF2884}" sibTransId="{4BDA681D-10B4-2F43-B445-68FD05CD21F6}"/>
    <dgm:cxn modelId="{F42A0B47-D75B-894E-A1B4-D297C2840FCE}" type="presOf" srcId="{75A7F568-9931-7C43-B66F-FF8C815C6F2D}" destId="{186ECE44-3402-1841-BA7A-0B13D0847841}" srcOrd="0" destOrd="0" presId="urn:microsoft.com/office/officeart/2005/8/layout/hierarchy1"/>
    <dgm:cxn modelId="{42FC9B1A-E2DB-3F40-8E1B-977187CF9A77}" srcId="{D56DC084-1099-6D48-9A54-81C724ECA696}" destId="{BEBAEC09-907E-F349-8D6C-30D082515AB4}" srcOrd="1" destOrd="0" parTransId="{4E89BE54-3B9C-FE42-99FF-027412197C86}" sibTransId="{03666CE2-EE46-804A-8F80-D3F928C4FB0E}"/>
    <dgm:cxn modelId="{07E6B91F-6C98-4F46-9A83-5867C556E206}" type="presOf" srcId="{D56DC084-1099-6D48-9A54-81C724ECA696}" destId="{ACCFE551-7E8D-9C40-BCFA-0770FB647947}" srcOrd="0" destOrd="0" presId="urn:microsoft.com/office/officeart/2005/8/layout/hierarchy1"/>
    <dgm:cxn modelId="{251F3AE8-278A-6543-B1E5-4AF1E4294FDE}" type="presOf" srcId="{4E89BE54-3B9C-FE42-99FF-027412197C86}" destId="{76654806-E932-E749-A319-E02C94E0C1C4}" srcOrd="0" destOrd="0" presId="urn:microsoft.com/office/officeart/2005/8/layout/hierarchy1"/>
    <dgm:cxn modelId="{2FFABAA9-F662-E94C-B68A-65B953A9A806}" srcId="{DA817A66-CCDC-5748-AC97-AD33357590E3}" destId="{75A7F568-9931-7C43-B66F-FF8C815C6F2D}" srcOrd="1" destOrd="0" parTransId="{475B2271-CD43-CA47-93D2-005C44B2EF51}" sibTransId="{DB0A561A-83E0-CE40-9223-C180AB8C04C0}"/>
    <dgm:cxn modelId="{63A11891-5E03-2040-B8C7-7C10F9299F10}" type="presParOf" srcId="{E4330F82-7A98-814B-8188-9FBF9DB1003E}" destId="{E540ACB0-0A51-3844-8B9C-374FA8FD6A00}" srcOrd="0" destOrd="0" presId="urn:microsoft.com/office/officeart/2005/8/layout/hierarchy1"/>
    <dgm:cxn modelId="{E6428799-E6B1-0E46-9208-4A719820C63F}" type="presParOf" srcId="{E540ACB0-0A51-3844-8B9C-374FA8FD6A00}" destId="{272FD977-6177-584A-AA21-E7281FCA20CA}" srcOrd="0" destOrd="0" presId="urn:microsoft.com/office/officeart/2005/8/layout/hierarchy1"/>
    <dgm:cxn modelId="{83BABE5F-B134-B24B-8B8F-783CE8B04430}" type="presParOf" srcId="{272FD977-6177-584A-AA21-E7281FCA20CA}" destId="{F5B55C5D-2BE5-764B-BF9B-029C468F47D1}" srcOrd="0" destOrd="0" presId="urn:microsoft.com/office/officeart/2005/8/layout/hierarchy1"/>
    <dgm:cxn modelId="{6097DA3A-B2A9-0444-9A0E-C8CF4DBEA812}" type="presParOf" srcId="{272FD977-6177-584A-AA21-E7281FCA20CA}" destId="{205F7C86-DE89-0B4F-87DD-DA2708DF86DB}" srcOrd="1" destOrd="0" presId="urn:microsoft.com/office/officeart/2005/8/layout/hierarchy1"/>
    <dgm:cxn modelId="{FE2354BB-3DFF-7444-B2C5-1EC417645D90}" type="presParOf" srcId="{E540ACB0-0A51-3844-8B9C-374FA8FD6A00}" destId="{2DB62839-66FF-B642-A1D2-84F05A24A82E}" srcOrd="1" destOrd="0" presId="urn:microsoft.com/office/officeart/2005/8/layout/hierarchy1"/>
    <dgm:cxn modelId="{4E5C5554-67A3-3F40-971D-3FE8CC1B8245}" type="presParOf" srcId="{2DB62839-66FF-B642-A1D2-84F05A24A82E}" destId="{99F71177-8618-5447-B040-D8CF99390E1B}" srcOrd="0" destOrd="0" presId="urn:microsoft.com/office/officeart/2005/8/layout/hierarchy1"/>
    <dgm:cxn modelId="{62983E1F-31DC-B440-BE05-340114E073DC}" type="presParOf" srcId="{2DB62839-66FF-B642-A1D2-84F05A24A82E}" destId="{D29AED33-9CB2-ED4C-8D72-DC7333D48345}" srcOrd="1" destOrd="0" presId="urn:microsoft.com/office/officeart/2005/8/layout/hierarchy1"/>
    <dgm:cxn modelId="{0254ABDD-22A1-6548-87B5-DEA9EF10E98D}" type="presParOf" srcId="{D29AED33-9CB2-ED4C-8D72-DC7333D48345}" destId="{7A1C75A3-B375-A94E-AA9B-E1E0827BAC97}" srcOrd="0" destOrd="0" presId="urn:microsoft.com/office/officeart/2005/8/layout/hierarchy1"/>
    <dgm:cxn modelId="{31D6FCAB-F535-FA41-B7B5-88B95CDFB8C1}" type="presParOf" srcId="{7A1C75A3-B375-A94E-AA9B-E1E0827BAC97}" destId="{C489B3E4-9411-234C-AC69-82FB49FA3FE2}" srcOrd="0" destOrd="0" presId="urn:microsoft.com/office/officeart/2005/8/layout/hierarchy1"/>
    <dgm:cxn modelId="{0E1C0190-24D2-C846-A755-A4B2ED767DA4}" type="presParOf" srcId="{7A1C75A3-B375-A94E-AA9B-E1E0827BAC97}" destId="{74AC4907-A25D-EC4A-92B6-1A00C729259A}" srcOrd="1" destOrd="0" presId="urn:microsoft.com/office/officeart/2005/8/layout/hierarchy1"/>
    <dgm:cxn modelId="{240FED4D-B136-B048-BB8C-BED776FFBAA0}" type="presParOf" srcId="{D29AED33-9CB2-ED4C-8D72-DC7333D48345}" destId="{B7520E2A-C4EC-B948-BBDD-D0BB0368F76A}" srcOrd="1" destOrd="0" presId="urn:microsoft.com/office/officeart/2005/8/layout/hierarchy1"/>
    <dgm:cxn modelId="{C858081D-D6E1-E347-8515-4C00D969946F}" type="presParOf" srcId="{B7520E2A-C4EC-B948-BBDD-D0BB0368F76A}" destId="{DF99E255-9CC9-F640-B94D-51E31D2EE836}" srcOrd="0" destOrd="0" presId="urn:microsoft.com/office/officeart/2005/8/layout/hierarchy1"/>
    <dgm:cxn modelId="{69A73B95-26D4-7045-8B4C-DA9162062327}" type="presParOf" srcId="{B7520E2A-C4EC-B948-BBDD-D0BB0368F76A}" destId="{0CC54701-B5E0-034C-B9A3-162EDC3729F0}" srcOrd="1" destOrd="0" presId="urn:microsoft.com/office/officeart/2005/8/layout/hierarchy1"/>
    <dgm:cxn modelId="{88286D77-C213-0D49-B9D7-4D73711BC782}" type="presParOf" srcId="{0CC54701-B5E0-034C-B9A3-162EDC3729F0}" destId="{25BE0FA6-3210-BA44-97AF-FC368BCFD894}" srcOrd="0" destOrd="0" presId="urn:microsoft.com/office/officeart/2005/8/layout/hierarchy1"/>
    <dgm:cxn modelId="{24CFA78A-DE62-E645-BDDC-FC9DB0D07276}" type="presParOf" srcId="{25BE0FA6-3210-BA44-97AF-FC368BCFD894}" destId="{D8F2FAA8-693F-9B4D-8CFF-193EE52EAB7A}" srcOrd="0" destOrd="0" presId="urn:microsoft.com/office/officeart/2005/8/layout/hierarchy1"/>
    <dgm:cxn modelId="{7E93BB04-E3AE-354E-87B6-E5209900AE75}" type="presParOf" srcId="{25BE0FA6-3210-BA44-97AF-FC368BCFD894}" destId="{F74BDFA6-2302-0540-B09E-8A48D413AA3F}" srcOrd="1" destOrd="0" presId="urn:microsoft.com/office/officeart/2005/8/layout/hierarchy1"/>
    <dgm:cxn modelId="{435757A6-F5CE-5744-8E76-DE38C49EBB1B}" type="presParOf" srcId="{0CC54701-B5E0-034C-B9A3-162EDC3729F0}" destId="{71F1557E-D384-CB4B-8BB5-5D4FED8D972E}" srcOrd="1" destOrd="0" presId="urn:microsoft.com/office/officeart/2005/8/layout/hierarchy1"/>
    <dgm:cxn modelId="{8BD2E41E-D68F-4C42-9C1D-EA9137C71C13}" type="presParOf" srcId="{B7520E2A-C4EC-B948-BBDD-D0BB0368F76A}" destId="{1A1B9461-CA95-4A49-B273-BA4FA31197D2}" srcOrd="2" destOrd="0" presId="urn:microsoft.com/office/officeart/2005/8/layout/hierarchy1"/>
    <dgm:cxn modelId="{120D0229-1CB5-CB4D-BC6C-35C1EC6D5B8D}" type="presParOf" srcId="{B7520E2A-C4EC-B948-BBDD-D0BB0368F76A}" destId="{3BC26D54-414F-D144-A7F9-4EEF54024F6C}" srcOrd="3" destOrd="0" presId="urn:microsoft.com/office/officeart/2005/8/layout/hierarchy1"/>
    <dgm:cxn modelId="{1C943E7D-88D9-AA41-961A-A5FD11AE508A}" type="presParOf" srcId="{3BC26D54-414F-D144-A7F9-4EEF54024F6C}" destId="{2031669E-137F-014D-85B7-05F297EFB9D6}" srcOrd="0" destOrd="0" presId="urn:microsoft.com/office/officeart/2005/8/layout/hierarchy1"/>
    <dgm:cxn modelId="{B6495973-DD31-3840-BF34-83E0332AC32A}" type="presParOf" srcId="{2031669E-137F-014D-85B7-05F297EFB9D6}" destId="{FBB73FA0-904F-2E4C-B931-EB6951E98611}" srcOrd="0" destOrd="0" presId="urn:microsoft.com/office/officeart/2005/8/layout/hierarchy1"/>
    <dgm:cxn modelId="{965D0440-594A-D042-A4A5-3D57930155D7}" type="presParOf" srcId="{2031669E-137F-014D-85B7-05F297EFB9D6}" destId="{ACCFE551-7E8D-9C40-BCFA-0770FB647947}" srcOrd="1" destOrd="0" presId="urn:microsoft.com/office/officeart/2005/8/layout/hierarchy1"/>
    <dgm:cxn modelId="{76A44704-0AEE-A048-BEB2-43C9B3D9CFA4}" type="presParOf" srcId="{3BC26D54-414F-D144-A7F9-4EEF54024F6C}" destId="{DA0D0EF4-DA4D-2D4F-B5DF-B47FEF9FCD5C}" srcOrd="1" destOrd="0" presId="urn:microsoft.com/office/officeart/2005/8/layout/hierarchy1"/>
    <dgm:cxn modelId="{F9768A2B-F993-1140-BDB2-87CD84FE8F98}" type="presParOf" srcId="{DA0D0EF4-DA4D-2D4F-B5DF-B47FEF9FCD5C}" destId="{0B8ACBC0-6EBD-6746-9D35-272CE1B84C80}" srcOrd="0" destOrd="0" presId="urn:microsoft.com/office/officeart/2005/8/layout/hierarchy1"/>
    <dgm:cxn modelId="{E83E1BD3-4026-D84C-B45B-AA7EE031C9E6}" type="presParOf" srcId="{DA0D0EF4-DA4D-2D4F-B5DF-B47FEF9FCD5C}" destId="{97FAD388-FEAE-4C4E-AD16-A10689C5AD9A}" srcOrd="1" destOrd="0" presId="urn:microsoft.com/office/officeart/2005/8/layout/hierarchy1"/>
    <dgm:cxn modelId="{D4E32C39-557C-B047-9FAF-496EB236B6E0}" type="presParOf" srcId="{97FAD388-FEAE-4C4E-AD16-A10689C5AD9A}" destId="{CB961629-D9F5-B34B-936A-06CA38AD3546}" srcOrd="0" destOrd="0" presId="urn:microsoft.com/office/officeart/2005/8/layout/hierarchy1"/>
    <dgm:cxn modelId="{42E25E5C-282E-3E46-B54F-181890ADDFF5}" type="presParOf" srcId="{CB961629-D9F5-B34B-936A-06CA38AD3546}" destId="{E5A3E63A-69D0-5A4E-88EE-72EACC9A9566}" srcOrd="0" destOrd="0" presId="urn:microsoft.com/office/officeart/2005/8/layout/hierarchy1"/>
    <dgm:cxn modelId="{260B5390-B5E1-CB4D-B1CC-A6B740D2CD3C}" type="presParOf" srcId="{CB961629-D9F5-B34B-936A-06CA38AD3546}" destId="{565378C8-9345-7D47-8932-836E848929C0}" srcOrd="1" destOrd="0" presId="urn:microsoft.com/office/officeart/2005/8/layout/hierarchy1"/>
    <dgm:cxn modelId="{3B09B5BD-A319-7240-B1DE-09AF37A1DD0D}" type="presParOf" srcId="{97FAD388-FEAE-4C4E-AD16-A10689C5AD9A}" destId="{CDCE7CBA-E3AD-594B-9F65-FA23155A0AC6}" srcOrd="1" destOrd="0" presId="urn:microsoft.com/office/officeart/2005/8/layout/hierarchy1"/>
    <dgm:cxn modelId="{44E5467A-2D93-8641-A7F9-4CFC6787C4E0}" type="presParOf" srcId="{DA0D0EF4-DA4D-2D4F-B5DF-B47FEF9FCD5C}" destId="{76654806-E932-E749-A319-E02C94E0C1C4}" srcOrd="2" destOrd="0" presId="urn:microsoft.com/office/officeart/2005/8/layout/hierarchy1"/>
    <dgm:cxn modelId="{033225B0-0BB7-1743-B9C0-230053CC1F24}" type="presParOf" srcId="{DA0D0EF4-DA4D-2D4F-B5DF-B47FEF9FCD5C}" destId="{A56B9477-44F3-3B44-AF51-771FB4A1BB94}" srcOrd="3" destOrd="0" presId="urn:microsoft.com/office/officeart/2005/8/layout/hierarchy1"/>
    <dgm:cxn modelId="{02C207EF-863B-9B4C-A60E-B43BE080FFCD}" type="presParOf" srcId="{A56B9477-44F3-3B44-AF51-771FB4A1BB94}" destId="{B2EB965C-27E2-6E4A-91A9-8837CAF7A4B3}" srcOrd="0" destOrd="0" presId="urn:microsoft.com/office/officeart/2005/8/layout/hierarchy1"/>
    <dgm:cxn modelId="{4DAC1382-9368-7047-915E-877BE962DDDC}" type="presParOf" srcId="{B2EB965C-27E2-6E4A-91A9-8837CAF7A4B3}" destId="{16BDDFF8-AC1C-4F46-8814-9C481EEA5A1A}" srcOrd="0" destOrd="0" presId="urn:microsoft.com/office/officeart/2005/8/layout/hierarchy1"/>
    <dgm:cxn modelId="{A6E2C20C-29FA-F845-A8AC-AC34D50928BA}" type="presParOf" srcId="{B2EB965C-27E2-6E4A-91A9-8837CAF7A4B3}" destId="{4E4D8AC3-C719-894D-A465-183EA91093A9}" srcOrd="1" destOrd="0" presId="urn:microsoft.com/office/officeart/2005/8/layout/hierarchy1"/>
    <dgm:cxn modelId="{F4429E17-5FBA-9B45-8B39-92CF4783F197}" type="presParOf" srcId="{A56B9477-44F3-3B44-AF51-771FB4A1BB94}" destId="{50201C0E-B988-E64E-9FAF-DDE729CDFECA}" srcOrd="1" destOrd="0" presId="urn:microsoft.com/office/officeart/2005/8/layout/hierarchy1"/>
    <dgm:cxn modelId="{69F20551-52A9-1C4E-BA46-F815EE4C71C8}" type="presParOf" srcId="{2DB62839-66FF-B642-A1D2-84F05A24A82E}" destId="{024C2DBA-F0B9-4649-9B1E-787ACC47B55F}" srcOrd="2" destOrd="0" presId="urn:microsoft.com/office/officeart/2005/8/layout/hierarchy1"/>
    <dgm:cxn modelId="{D85AB7A9-105A-A04F-BD3E-E556063DB288}" type="presParOf" srcId="{2DB62839-66FF-B642-A1D2-84F05A24A82E}" destId="{5CFB3B4F-A0D4-6F43-8BB2-30DAA5B56D82}" srcOrd="3" destOrd="0" presId="urn:microsoft.com/office/officeart/2005/8/layout/hierarchy1"/>
    <dgm:cxn modelId="{E5626B2F-9394-D349-960C-1D257378E934}" type="presParOf" srcId="{5CFB3B4F-A0D4-6F43-8BB2-30DAA5B56D82}" destId="{8AB19122-1626-8748-8366-32D44077BB4C}" srcOrd="0" destOrd="0" presId="urn:microsoft.com/office/officeart/2005/8/layout/hierarchy1"/>
    <dgm:cxn modelId="{64E18E38-9581-9046-8EB1-824C22FB2ECA}" type="presParOf" srcId="{8AB19122-1626-8748-8366-32D44077BB4C}" destId="{8F05BB19-E032-5840-873D-2E012889C46C}" srcOrd="0" destOrd="0" presId="urn:microsoft.com/office/officeart/2005/8/layout/hierarchy1"/>
    <dgm:cxn modelId="{1DB1939A-1737-A54E-A595-A63D104DB171}" type="presParOf" srcId="{8AB19122-1626-8748-8366-32D44077BB4C}" destId="{186ECE44-3402-1841-BA7A-0B13D0847841}" srcOrd="1" destOrd="0" presId="urn:microsoft.com/office/officeart/2005/8/layout/hierarchy1"/>
    <dgm:cxn modelId="{9C1E5720-C742-7145-99EC-72FF24C7B84C}" type="presParOf" srcId="{5CFB3B4F-A0D4-6F43-8BB2-30DAA5B56D82}" destId="{354C7C17-E625-7C48-8330-EB50FE0CB8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377FA6-B501-F445-8F52-7D7B21114CC6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B53EE2B5-9BF5-E547-B68A-CA4B3BEC3126}">
      <dgm:prSet phldrT="[Text]" custT="1"/>
      <dgm:spPr/>
      <dgm:t>
        <a:bodyPr/>
        <a:lstStyle/>
        <a:p>
          <a:r>
            <a:rPr lang="en-US" sz="1800" dirty="0" smtClean="0"/>
            <a:t>Cases (statutes)</a:t>
          </a:r>
          <a:endParaRPr lang="en-US" sz="1800" dirty="0"/>
        </a:p>
      </dgm:t>
    </dgm:pt>
    <dgm:pt modelId="{2F3361B6-9379-BB44-B798-9046EA130CE3}" type="parTrans" cxnId="{BA54DC53-CBB9-5341-A00D-011C7DE02648}">
      <dgm:prSet/>
      <dgm:spPr/>
      <dgm:t>
        <a:bodyPr/>
        <a:lstStyle/>
        <a:p>
          <a:endParaRPr lang="en-US"/>
        </a:p>
      </dgm:t>
    </dgm:pt>
    <dgm:pt modelId="{CECE6F3E-B88A-7546-89AB-67428B1F7A27}" type="sibTrans" cxnId="{BA54DC53-CBB9-5341-A00D-011C7DE02648}">
      <dgm:prSet/>
      <dgm:spPr/>
      <dgm:t>
        <a:bodyPr/>
        <a:lstStyle/>
        <a:p>
          <a:endParaRPr lang="en-US"/>
        </a:p>
      </dgm:t>
    </dgm:pt>
    <dgm:pt modelId="{067BE12A-14CE-9844-A19D-05AB2CD5676D}">
      <dgm:prSet phldrT="[Text]" custT="1"/>
      <dgm:spPr/>
      <dgm:t>
        <a:bodyPr/>
        <a:lstStyle/>
        <a:p>
          <a:r>
            <a:rPr lang="en-US" sz="1800" dirty="0" smtClean="0"/>
            <a:t>Class</a:t>
          </a:r>
          <a:endParaRPr lang="en-US" sz="1800" dirty="0"/>
        </a:p>
      </dgm:t>
    </dgm:pt>
    <dgm:pt modelId="{7E12EA08-7423-FB44-B3C1-B040F114DAC3}" type="parTrans" cxnId="{4686D131-899E-204C-9D50-0D4CE086F6D6}">
      <dgm:prSet/>
      <dgm:spPr/>
      <dgm:t>
        <a:bodyPr/>
        <a:lstStyle/>
        <a:p>
          <a:endParaRPr lang="en-US"/>
        </a:p>
      </dgm:t>
    </dgm:pt>
    <dgm:pt modelId="{07AF7E2F-E052-6F41-90D9-91F2CD184EF3}" type="sibTrans" cxnId="{4686D131-899E-204C-9D50-0D4CE086F6D6}">
      <dgm:prSet/>
      <dgm:spPr/>
      <dgm:t>
        <a:bodyPr/>
        <a:lstStyle/>
        <a:p>
          <a:endParaRPr lang="en-US"/>
        </a:p>
      </dgm:t>
    </dgm:pt>
    <dgm:pt modelId="{5FDF5B38-D0BB-AC45-9562-E79A46CCA3B8}">
      <dgm:prSet phldrT="[Text]" custT="1"/>
      <dgm:spPr/>
      <dgm:t>
        <a:bodyPr/>
        <a:lstStyle/>
        <a:p>
          <a:r>
            <a:rPr lang="en-US" sz="1800" dirty="0" smtClean="0"/>
            <a:t>Outline</a:t>
          </a:r>
          <a:endParaRPr lang="en-US" sz="1800" dirty="0"/>
        </a:p>
      </dgm:t>
    </dgm:pt>
    <dgm:pt modelId="{FFF89581-03BF-474C-B894-15B6C9CC0CF2}" type="parTrans" cxnId="{91A63A97-189F-A44C-AC8F-2FFCB7F40F9C}">
      <dgm:prSet/>
      <dgm:spPr/>
      <dgm:t>
        <a:bodyPr/>
        <a:lstStyle/>
        <a:p>
          <a:endParaRPr lang="en-US"/>
        </a:p>
      </dgm:t>
    </dgm:pt>
    <dgm:pt modelId="{41B370EC-AC97-A846-9AAA-C5F15FCBF1FF}" type="sibTrans" cxnId="{91A63A97-189F-A44C-AC8F-2FFCB7F40F9C}">
      <dgm:prSet/>
      <dgm:spPr/>
      <dgm:t>
        <a:bodyPr/>
        <a:lstStyle/>
        <a:p>
          <a:endParaRPr lang="en-US"/>
        </a:p>
      </dgm:t>
    </dgm:pt>
    <dgm:pt modelId="{DFAFF1C7-C229-1743-8B62-B6855958193B}" type="pres">
      <dgm:prSet presAssocID="{B2377FA6-B501-F445-8F52-7D7B21114CC6}" presName="arrowDiagram" presStyleCnt="0">
        <dgm:presLayoutVars>
          <dgm:chMax val="5"/>
          <dgm:dir/>
          <dgm:resizeHandles val="exact"/>
        </dgm:presLayoutVars>
      </dgm:prSet>
      <dgm:spPr/>
    </dgm:pt>
    <dgm:pt modelId="{CEC6AF1D-0196-FA48-AE0E-9A8B23026623}" type="pres">
      <dgm:prSet presAssocID="{B2377FA6-B501-F445-8F52-7D7B21114CC6}" presName="arrow" presStyleLbl="bgShp" presStyleIdx="0" presStyleCnt="1"/>
      <dgm:spPr/>
    </dgm:pt>
    <dgm:pt modelId="{208E839D-87AE-E44F-B6EE-2D3DEE02A687}" type="pres">
      <dgm:prSet presAssocID="{B2377FA6-B501-F445-8F52-7D7B21114CC6}" presName="arrowDiagram3" presStyleCnt="0"/>
      <dgm:spPr/>
    </dgm:pt>
    <dgm:pt modelId="{63EF710B-15C4-8841-BB66-F9EDE3C7B857}" type="pres">
      <dgm:prSet presAssocID="{B53EE2B5-9BF5-E547-B68A-CA4B3BEC3126}" presName="bullet3a" presStyleLbl="node1" presStyleIdx="0" presStyleCnt="3"/>
      <dgm:spPr/>
    </dgm:pt>
    <dgm:pt modelId="{53704D8F-B20B-044E-A5EC-419E4A8B2A61}" type="pres">
      <dgm:prSet presAssocID="{B53EE2B5-9BF5-E547-B68A-CA4B3BEC3126}" presName="textBox3a" presStyleLbl="revTx" presStyleIdx="0" presStyleCnt="3" custScaleX="1321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3AD76-3ADD-164F-9A7A-555E567164B9}" type="pres">
      <dgm:prSet presAssocID="{067BE12A-14CE-9844-A19D-05AB2CD5676D}" presName="bullet3b" presStyleLbl="node1" presStyleIdx="1" presStyleCnt="3"/>
      <dgm:spPr/>
    </dgm:pt>
    <dgm:pt modelId="{CD9F9031-F8E4-ED49-AE56-95341D5D16ED}" type="pres">
      <dgm:prSet presAssocID="{067BE12A-14CE-9844-A19D-05AB2CD5676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A92CE-4523-2F46-BBE3-C2503EBC43C7}" type="pres">
      <dgm:prSet presAssocID="{5FDF5B38-D0BB-AC45-9562-E79A46CCA3B8}" presName="bullet3c" presStyleLbl="node1" presStyleIdx="2" presStyleCnt="3"/>
      <dgm:spPr/>
    </dgm:pt>
    <dgm:pt modelId="{AC19191C-ED05-5040-B4C6-D284A1DC57E7}" type="pres">
      <dgm:prSet presAssocID="{5FDF5B38-D0BB-AC45-9562-E79A46CCA3B8}" presName="textBox3c" presStyleLbl="revTx" presStyleIdx="2" presStyleCnt="3" custScaleX="144444" custScaleY="72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58993-5BD7-764C-9D02-5639CC4044EB}" type="presOf" srcId="{B2377FA6-B501-F445-8F52-7D7B21114CC6}" destId="{DFAFF1C7-C229-1743-8B62-B6855958193B}" srcOrd="0" destOrd="0" presId="urn:microsoft.com/office/officeart/2005/8/layout/arrow2"/>
    <dgm:cxn modelId="{91A63A97-189F-A44C-AC8F-2FFCB7F40F9C}" srcId="{B2377FA6-B501-F445-8F52-7D7B21114CC6}" destId="{5FDF5B38-D0BB-AC45-9562-E79A46CCA3B8}" srcOrd="2" destOrd="0" parTransId="{FFF89581-03BF-474C-B894-15B6C9CC0CF2}" sibTransId="{41B370EC-AC97-A846-9AAA-C5F15FCBF1FF}"/>
    <dgm:cxn modelId="{392C8B3C-4911-9540-A177-2FA6CB5FB95C}" type="presOf" srcId="{B53EE2B5-9BF5-E547-B68A-CA4B3BEC3126}" destId="{53704D8F-B20B-044E-A5EC-419E4A8B2A61}" srcOrd="0" destOrd="0" presId="urn:microsoft.com/office/officeart/2005/8/layout/arrow2"/>
    <dgm:cxn modelId="{4686D131-899E-204C-9D50-0D4CE086F6D6}" srcId="{B2377FA6-B501-F445-8F52-7D7B21114CC6}" destId="{067BE12A-14CE-9844-A19D-05AB2CD5676D}" srcOrd="1" destOrd="0" parTransId="{7E12EA08-7423-FB44-B3C1-B040F114DAC3}" sibTransId="{07AF7E2F-E052-6F41-90D9-91F2CD184EF3}"/>
    <dgm:cxn modelId="{1FAA5402-395F-8A44-B4D2-7A7D7BCFD6A0}" type="presOf" srcId="{067BE12A-14CE-9844-A19D-05AB2CD5676D}" destId="{CD9F9031-F8E4-ED49-AE56-95341D5D16ED}" srcOrd="0" destOrd="0" presId="urn:microsoft.com/office/officeart/2005/8/layout/arrow2"/>
    <dgm:cxn modelId="{BA54DC53-CBB9-5341-A00D-011C7DE02648}" srcId="{B2377FA6-B501-F445-8F52-7D7B21114CC6}" destId="{B53EE2B5-9BF5-E547-B68A-CA4B3BEC3126}" srcOrd="0" destOrd="0" parTransId="{2F3361B6-9379-BB44-B798-9046EA130CE3}" sibTransId="{CECE6F3E-B88A-7546-89AB-67428B1F7A27}"/>
    <dgm:cxn modelId="{233D0D43-B8F7-DE49-AF26-F5F42672E852}" type="presOf" srcId="{5FDF5B38-D0BB-AC45-9562-E79A46CCA3B8}" destId="{AC19191C-ED05-5040-B4C6-D284A1DC57E7}" srcOrd="0" destOrd="0" presId="urn:microsoft.com/office/officeart/2005/8/layout/arrow2"/>
    <dgm:cxn modelId="{FA0016AF-2382-1F40-A380-0248CAA61CDB}" type="presParOf" srcId="{DFAFF1C7-C229-1743-8B62-B6855958193B}" destId="{CEC6AF1D-0196-FA48-AE0E-9A8B23026623}" srcOrd="0" destOrd="0" presId="urn:microsoft.com/office/officeart/2005/8/layout/arrow2"/>
    <dgm:cxn modelId="{D38EA0B3-87D5-9943-8629-12477AE9FD7C}" type="presParOf" srcId="{DFAFF1C7-C229-1743-8B62-B6855958193B}" destId="{208E839D-87AE-E44F-B6EE-2D3DEE02A687}" srcOrd="1" destOrd="0" presId="urn:microsoft.com/office/officeart/2005/8/layout/arrow2"/>
    <dgm:cxn modelId="{11177C79-90DD-5140-9BAF-58D52BC2045C}" type="presParOf" srcId="{208E839D-87AE-E44F-B6EE-2D3DEE02A687}" destId="{63EF710B-15C4-8841-BB66-F9EDE3C7B857}" srcOrd="0" destOrd="0" presId="urn:microsoft.com/office/officeart/2005/8/layout/arrow2"/>
    <dgm:cxn modelId="{1F2FB17C-ABAE-FA46-876D-496BA632A980}" type="presParOf" srcId="{208E839D-87AE-E44F-B6EE-2D3DEE02A687}" destId="{53704D8F-B20B-044E-A5EC-419E4A8B2A61}" srcOrd="1" destOrd="0" presId="urn:microsoft.com/office/officeart/2005/8/layout/arrow2"/>
    <dgm:cxn modelId="{B31AB1E2-46C4-7642-BC39-BFC6D10DF62E}" type="presParOf" srcId="{208E839D-87AE-E44F-B6EE-2D3DEE02A687}" destId="{F713AD76-3ADD-164F-9A7A-555E567164B9}" srcOrd="2" destOrd="0" presId="urn:microsoft.com/office/officeart/2005/8/layout/arrow2"/>
    <dgm:cxn modelId="{648BE44F-B9DF-3F4B-9F89-8232BB78845D}" type="presParOf" srcId="{208E839D-87AE-E44F-B6EE-2D3DEE02A687}" destId="{CD9F9031-F8E4-ED49-AE56-95341D5D16ED}" srcOrd="3" destOrd="0" presId="urn:microsoft.com/office/officeart/2005/8/layout/arrow2"/>
    <dgm:cxn modelId="{2F6DCDAD-AC2D-304A-BC0B-B9C073035899}" type="presParOf" srcId="{208E839D-87AE-E44F-B6EE-2D3DEE02A687}" destId="{D8BA92CE-4523-2F46-BBE3-C2503EBC43C7}" srcOrd="4" destOrd="0" presId="urn:microsoft.com/office/officeart/2005/8/layout/arrow2"/>
    <dgm:cxn modelId="{F83943C7-E249-2143-9AA9-1F799F28F56F}" type="presParOf" srcId="{208E839D-87AE-E44F-B6EE-2D3DEE02A687}" destId="{AC19191C-ED05-5040-B4C6-D284A1DC57E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38FBE9-C571-CC45-8F7F-4AB39749D990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6D0D6B-DB5A-C34A-8933-92CE8421F049}">
      <dgm:prSet phldrT="[Text]" custT="1"/>
      <dgm:spPr/>
      <dgm:t>
        <a:bodyPr/>
        <a:lstStyle/>
        <a:p>
          <a:r>
            <a:rPr lang="en-US" sz="1600" dirty="0" smtClean="0"/>
            <a:t>Identify the issue</a:t>
          </a:r>
          <a:endParaRPr lang="en-US" sz="1600" dirty="0"/>
        </a:p>
      </dgm:t>
    </dgm:pt>
    <dgm:pt modelId="{F038F24E-3818-D345-A9D2-D332770D8239}" type="parTrans" cxnId="{8CD69BDA-4B82-7946-A22E-CBCAC4849E0A}">
      <dgm:prSet/>
      <dgm:spPr/>
      <dgm:t>
        <a:bodyPr/>
        <a:lstStyle/>
        <a:p>
          <a:endParaRPr lang="en-US"/>
        </a:p>
      </dgm:t>
    </dgm:pt>
    <dgm:pt modelId="{8ACB974A-5A00-2140-9CE3-B48AFAA28FF0}" type="sibTrans" cxnId="{8CD69BDA-4B82-7946-A22E-CBCAC4849E0A}">
      <dgm:prSet/>
      <dgm:spPr/>
      <dgm:t>
        <a:bodyPr/>
        <a:lstStyle/>
        <a:p>
          <a:endParaRPr lang="en-US"/>
        </a:p>
      </dgm:t>
    </dgm:pt>
    <dgm:pt modelId="{B9C3B7D3-DC49-5F4A-8420-8BD1388147E4}">
      <dgm:prSet phldrT="[Text]" custT="1"/>
      <dgm:spPr/>
      <dgm:t>
        <a:bodyPr/>
        <a:lstStyle/>
        <a:p>
          <a:r>
            <a:rPr lang="en-US" sz="1600" dirty="0" smtClean="0"/>
            <a:t>Provide the rule</a:t>
          </a:r>
          <a:endParaRPr lang="en-US" sz="1600" dirty="0"/>
        </a:p>
      </dgm:t>
    </dgm:pt>
    <dgm:pt modelId="{91CBA67C-7708-6B4E-BDE0-D3C72914F6D2}" type="parTrans" cxnId="{A91B16D7-8A4D-3C4A-B3E5-B87AB7F73138}">
      <dgm:prSet/>
      <dgm:spPr/>
      <dgm:t>
        <a:bodyPr/>
        <a:lstStyle/>
        <a:p>
          <a:endParaRPr lang="en-US"/>
        </a:p>
      </dgm:t>
    </dgm:pt>
    <dgm:pt modelId="{B481ECDE-390D-6141-AD42-949964CBC884}" type="sibTrans" cxnId="{A91B16D7-8A4D-3C4A-B3E5-B87AB7F73138}">
      <dgm:prSet/>
      <dgm:spPr/>
      <dgm:t>
        <a:bodyPr/>
        <a:lstStyle/>
        <a:p>
          <a:endParaRPr lang="en-US"/>
        </a:p>
      </dgm:t>
    </dgm:pt>
    <dgm:pt modelId="{18150006-B06B-2C4A-A2B1-2DED1F557914}">
      <dgm:prSet phldrT="[Text]" custT="1"/>
      <dgm:spPr/>
      <dgm:t>
        <a:bodyPr/>
        <a:lstStyle/>
        <a:p>
          <a:r>
            <a:rPr lang="en-US" sz="1600" dirty="0" smtClean="0"/>
            <a:t>Apply the rule to the facts</a:t>
          </a:r>
          <a:endParaRPr lang="en-US" sz="1600" dirty="0"/>
        </a:p>
      </dgm:t>
    </dgm:pt>
    <dgm:pt modelId="{888F11E0-E4CA-F04C-AC96-78CED2C2DCFD}" type="parTrans" cxnId="{3AC0D7C3-8182-A942-BAF6-E1EDC9A81345}">
      <dgm:prSet/>
      <dgm:spPr/>
      <dgm:t>
        <a:bodyPr/>
        <a:lstStyle/>
        <a:p>
          <a:endParaRPr lang="en-US"/>
        </a:p>
      </dgm:t>
    </dgm:pt>
    <dgm:pt modelId="{3088E9A7-4DB1-FD49-A6EC-F79F2C23D165}" type="sibTrans" cxnId="{3AC0D7C3-8182-A942-BAF6-E1EDC9A81345}">
      <dgm:prSet/>
      <dgm:spPr/>
      <dgm:t>
        <a:bodyPr/>
        <a:lstStyle/>
        <a:p>
          <a:endParaRPr lang="en-US"/>
        </a:p>
      </dgm:t>
    </dgm:pt>
    <dgm:pt modelId="{142A21ED-623B-F84C-81C9-622BF3E42315}">
      <dgm:prSet phldrT="[Text]" custT="1"/>
      <dgm:spPr/>
      <dgm:t>
        <a:bodyPr/>
        <a:lstStyle/>
        <a:p>
          <a:r>
            <a:rPr lang="en-US" sz="1600" dirty="0" smtClean="0"/>
            <a:t>Draw a conclusion </a:t>
          </a:r>
          <a:endParaRPr lang="en-US" sz="1600" dirty="0"/>
        </a:p>
      </dgm:t>
    </dgm:pt>
    <dgm:pt modelId="{B94DCA4C-2942-964B-97E2-CE098A868AE5}" type="parTrans" cxnId="{450C1A66-06DF-A943-B66E-C67BC6FD7350}">
      <dgm:prSet/>
      <dgm:spPr/>
      <dgm:t>
        <a:bodyPr/>
        <a:lstStyle/>
        <a:p>
          <a:endParaRPr lang="en-US"/>
        </a:p>
      </dgm:t>
    </dgm:pt>
    <dgm:pt modelId="{ECFBD949-97BD-2D4E-ABD1-47896D80B014}" type="sibTrans" cxnId="{450C1A66-06DF-A943-B66E-C67BC6FD7350}">
      <dgm:prSet/>
      <dgm:spPr/>
      <dgm:t>
        <a:bodyPr/>
        <a:lstStyle/>
        <a:p>
          <a:endParaRPr lang="en-US"/>
        </a:p>
      </dgm:t>
    </dgm:pt>
    <dgm:pt modelId="{356BDC88-6D5F-2146-86F3-84B79BFEB272}" type="pres">
      <dgm:prSet presAssocID="{2238FBE9-C571-CC45-8F7F-4AB39749D99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CED2FFD-5718-8A46-AA69-341B097DB764}" type="pres">
      <dgm:prSet presAssocID="{2238FBE9-C571-CC45-8F7F-4AB39749D990}" presName="arrowNode" presStyleLbl="node1" presStyleIdx="0" presStyleCnt="1"/>
      <dgm:spPr/>
    </dgm:pt>
    <dgm:pt modelId="{F6485221-41FE-E543-948F-13139EDD1A39}" type="pres">
      <dgm:prSet presAssocID="{CC6D0D6B-DB5A-C34A-8933-92CE8421F049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616B8-26EB-2F46-AD8F-3056CDA7AFA9}" type="pres">
      <dgm:prSet presAssocID="{B9C3B7D3-DC49-5F4A-8420-8BD1388147E4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82D25-4CB3-B245-B242-918576D7ADF8}" type="pres">
      <dgm:prSet presAssocID="{B481ECDE-390D-6141-AD42-949964CBC884}" presName="dotNode2" presStyleCnt="0"/>
      <dgm:spPr/>
    </dgm:pt>
    <dgm:pt modelId="{1D068593-E4E8-3449-AACB-3240670EE4D2}" type="pres">
      <dgm:prSet presAssocID="{B481ECDE-390D-6141-AD42-949964CBC884}" presName="dotRepeatNode" presStyleLbl="fgShp" presStyleIdx="0" presStyleCnt="2"/>
      <dgm:spPr/>
      <dgm:t>
        <a:bodyPr/>
        <a:lstStyle/>
        <a:p>
          <a:endParaRPr lang="en-US"/>
        </a:p>
      </dgm:t>
    </dgm:pt>
    <dgm:pt modelId="{A3AAE14A-021F-8449-A069-C631CE455D40}" type="pres">
      <dgm:prSet presAssocID="{18150006-B06B-2C4A-A2B1-2DED1F557914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E768B-17E2-1D42-A4BF-A200A5505F35}" type="pres">
      <dgm:prSet presAssocID="{3088E9A7-4DB1-FD49-A6EC-F79F2C23D165}" presName="dotNode3" presStyleCnt="0"/>
      <dgm:spPr/>
    </dgm:pt>
    <dgm:pt modelId="{2B09D262-480F-E343-A64F-4CE57EC7B456}" type="pres">
      <dgm:prSet presAssocID="{3088E9A7-4DB1-FD49-A6EC-F79F2C23D165}" presName="dotRepeatNode" presStyleLbl="fgShp" presStyleIdx="1" presStyleCnt="2"/>
      <dgm:spPr/>
      <dgm:t>
        <a:bodyPr/>
        <a:lstStyle/>
        <a:p>
          <a:endParaRPr lang="en-US"/>
        </a:p>
      </dgm:t>
    </dgm:pt>
    <dgm:pt modelId="{7DD42C3A-6705-E742-92EB-2DA785B3815C}" type="pres">
      <dgm:prSet presAssocID="{142A21ED-623B-F84C-81C9-622BF3E42315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C0D7C3-8182-A942-BAF6-E1EDC9A81345}" srcId="{2238FBE9-C571-CC45-8F7F-4AB39749D990}" destId="{18150006-B06B-2C4A-A2B1-2DED1F557914}" srcOrd="2" destOrd="0" parTransId="{888F11E0-E4CA-F04C-AC96-78CED2C2DCFD}" sibTransId="{3088E9A7-4DB1-FD49-A6EC-F79F2C23D165}"/>
    <dgm:cxn modelId="{C1264AED-BB98-6E4A-8B29-FA463D58E451}" type="presOf" srcId="{CC6D0D6B-DB5A-C34A-8933-92CE8421F049}" destId="{F6485221-41FE-E543-948F-13139EDD1A39}" srcOrd="0" destOrd="0" presId="urn:microsoft.com/office/officeart/2009/3/layout/DescendingProcess"/>
    <dgm:cxn modelId="{A91B16D7-8A4D-3C4A-B3E5-B87AB7F73138}" srcId="{2238FBE9-C571-CC45-8F7F-4AB39749D990}" destId="{B9C3B7D3-DC49-5F4A-8420-8BD1388147E4}" srcOrd="1" destOrd="0" parTransId="{91CBA67C-7708-6B4E-BDE0-D3C72914F6D2}" sibTransId="{B481ECDE-390D-6141-AD42-949964CBC884}"/>
    <dgm:cxn modelId="{42486111-5103-2845-8363-F69B9449382C}" type="presOf" srcId="{B481ECDE-390D-6141-AD42-949964CBC884}" destId="{1D068593-E4E8-3449-AACB-3240670EE4D2}" srcOrd="0" destOrd="0" presId="urn:microsoft.com/office/officeart/2009/3/layout/DescendingProcess"/>
    <dgm:cxn modelId="{4BBED7E9-5162-934D-BC1C-2683DC8F82BA}" type="presOf" srcId="{3088E9A7-4DB1-FD49-A6EC-F79F2C23D165}" destId="{2B09D262-480F-E343-A64F-4CE57EC7B456}" srcOrd="0" destOrd="0" presId="urn:microsoft.com/office/officeart/2009/3/layout/DescendingProcess"/>
    <dgm:cxn modelId="{7404B1C2-CD94-FC4B-9CD6-54744427F7AF}" type="presOf" srcId="{142A21ED-623B-F84C-81C9-622BF3E42315}" destId="{7DD42C3A-6705-E742-92EB-2DA785B3815C}" srcOrd="0" destOrd="0" presId="urn:microsoft.com/office/officeart/2009/3/layout/DescendingProcess"/>
    <dgm:cxn modelId="{EB5D4290-CF5E-BB44-AD40-7084F8F694A7}" type="presOf" srcId="{B9C3B7D3-DC49-5F4A-8420-8BD1388147E4}" destId="{BBE616B8-26EB-2F46-AD8F-3056CDA7AFA9}" srcOrd="0" destOrd="0" presId="urn:microsoft.com/office/officeart/2009/3/layout/DescendingProcess"/>
    <dgm:cxn modelId="{8CD69BDA-4B82-7946-A22E-CBCAC4849E0A}" srcId="{2238FBE9-C571-CC45-8F7F-4AB39749D990}" destId="{CC6D0D6B-DB5A-C34A-8933-92CE8421F049}" srcOrd="0" destOrd="0" parTransId="{F038F24E-3818-D345-A9D2-D332770D8239}" sibTransId="{8ACB974A-5A00-2140-9CE3-B48AFAA28FF0}"/>
    <dgm:cxn modelId="{4171C088-2040-C249-A0A6-EA6856172C6E}" type="presOf" srcId="{18150006-B06B-2C4A-A2B1-2DED1F557914}" destId="{A3AAE14A-021F-8449-A069-C631CE455D40}" srcOrd="0" destOrd="0" presId="urn:microsoft.com/office/officeart/2009/3/layout/DescendingProcess"/>
    <dgm:cxn modelId="{3C63C522-364C-BD41-B1DC-1A9052A942B4}" type="presOf" srcId="{2238FBE9-C571-CC45-8F7F-4AB39749D990}" destId="{356BDC88-6D5F-2146-86F3-84B79BFEB272}" srcOrd="0" destOrd="0" presId="urn:microsoft.com/office/officeart/2009/3/layout/DescendingProcess"/>
    <dgm:cxn modelId="{450C1A66-06DF-A943-B66E-C67BC6FD7350}" srcId="{2238FBE9-C571-CC45-8F7F-4AB39749D990}" destId="{142A21ED-623B-F84C-81C9-622BF3E42315}" srcOrd="3" destOrd="0" parTransId="{B94DCA4C-2942-964B-97E2-CE098A868AE5}" sibTransId="{ECFBD949-97BD-2D4E-ABD1-47896D80B014}"/>
    <dgm:cxn modelId="{9D2A53A3-ED0C-0240-8D0C-0983744B083A}" type="presParOf" srcId="{356BDC88-6D5F-2146-86F3-84B79BFEB272}" destId="{DCED2FFD-5718-8A46-AA69-341B097DB764}" srcOrd="0" destOrd="0" presId="urn:microsoft.com/office/officeart/2009/3/layout/DescendingProcess"/>
    <dgm:cxn modelId="{955F682D-8553-E44C-B960-84FD197863F4}" type="presParOf" srcId="{356BDC88-6D5F-2146-86F3-84B79BFEB272}" destId="{F6485221-41FE-E543-948F-13139EDD1A39}" srcOrd="1" destOrd="0" presId="urn:microsoft.com/office/officeart/2009/3/layout/DescendingProcess"/>
    <dgm:cxn modelId="{EDBCF64F-5108-844A-AA62-CE9CDA99D153}" type="presParOf" srcId="{356BDC88-6D5F-2146-86F3-84B79BFEB272}" destId="{BBE616B8-26EB-2F46-AD8F-3056CDA7AFA9}" srcOrd="2" destOrd="0" presId="urn:microsoft.com/office/officeart/2009/3/layout/DescendingProcess"/>
    <dgm:cxn modelId="{CAA36A02-4565-E640-B6C6-B53A444A3DCF}" type="presParOf" srcId="{356BDC88-6D5F-2146-86F3-84B79BFEB272}" destId="{B7F82D25-4CB3-B245-B242-918576D7ADF8}" srcOrd="3" destOrd="0" presId="urn:microsoft.com/office/officeart/2009/3/layout/DescendingProcess"/>
    <dgm:cxn modelId="{95C198A7-7930-C340-B422-423D2077BADF}" type="presParOf" srcId="{B7F82D25-4CB3-B245-B242-918576D7ADF8}" destId="{1D068593-E4E8-3449-AACB-3240670EE4D2}" srcOrd="0" destOrd="0" presId="urn:microsoft.com/office/officeart/2009/3/layout/DescendingProcess"/>
    <dgm:cxn modelId="{2E31F5A9-509D-E641-9FC1-0BB8AD72555C}" type="presParOf" srcId="{356BDC88-6D5F-2146-86F3-84B79BFEB272}" destId="{A3AAE14A-021F-8449-A069-C631CE455D40}" srcOrd="4" destOrd="0" presId="urn:microsoft.com/office/officeart/2009/3/layout/DescendingProcess"/>
    <dgm:cxn modelId="{A2F38BFF-4DA9-2841-A8F8-530263821974}" type="presParOf" srcId="{356BDC88-6D5F-2146-86F3-84B79BFEB272}" destId="{266E768B-17E2-1D42-A4BF-A200A5505F35}" srcOrd="5" destOrd="0" presId="urn:microsoft.com/office/officeart/2009/3/layout/DescendingProcess"/>
    <dgm:cxn modelId="{4A757D8B-0134-4947-8B2B-B94263A7B289}" type="presParOf" srcId="{266E768B-17E2-1D42-A4BF-A200A5505F35}" destId="{2B09D262-480F-E343-A64F-4CE57EC7B456}" srcOrd="0" destOrd="0" presId="urn:microsoft.com/office/officeart/2009/3/layout/DescendingProcess"/>
    <dgm:cxn modelId="{5C6F22C6-1113-2147-AA9E-8DC2F677B2FD}" type="presParOf" srcId="{356BDC88-6D5F-2146-86F3-84B79BFEB272}" destId="{7DD42C3A-6705-E742-92EB-2DA785B3815C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377FA6-B501-F445-8F52-7D7B21114CC6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B53EE2B5-9BF5-E547-B68A-CA4B3BEC3126}">
      <dgm:prSet phldrT="[Text]" custT="1"/>
      <dgm:spPr/>
      <dgm:t>
        <a:bodyPr/>
        <a:lstStyle/>
        <a:p>
          <a:r>
            <a:rPr lang="en-US" sz="1800" dirty="0" smtClean="0"/>
            <a:t>Analyze relevant authority and other sources of information for particular objective</a:t>
          </a:r>
          <a:endParaRPr lang="en-US" sz="1800" dirty="0"/>
        </a:p>
      </dgm:t>
    </dgm:pt>
    <dgm:pt modelId="{2F3361B6-9379-BB44-B798-9046EA130CE3}" type="parTrans" cxnId="{BA54DC53-CBB9-5341-A00D-011C7DE02648}">
      <dgm:prSet/>
      <dgm:spPr/>
      <dgm:t>
        <a:bodyPr/>
        <a:lstStyle/>
        <a:p>
          <a:endParaRPr lang="en-US"/>
        </a:p>
      </dgm:t>
    </dgm:pt>
    <dgm:pt modelId="{CECE6F3E-B88A-7546-89AB-67428B1F7A27}" type="sibTrans" cxnId="{BA54DC53-CBB9-5341-A00D-011C7DE02648}">
      <dgm:prSet/>
      <dgm:spPr/>
      <dgm:t>
        <a:bodyPr/>
        <a:lstStyle/>
        <a:p>
          <a:endParaRPr lang="en-US"/>
        </a:p>
      </dgm:t>
    </dgm:pt>
    <dgm:pt modelId="{067BE12A-14CE-9844-A19D-05AB2CD5676D}">
      <dgm:prSet phldrT="[Text]" custT="1"/>
      <dgm:spPr/>
      <dgm:t>
        <a:bodyPr/>
        <a:lstStyle/>
        <a:p>
          <a:r>
            <a:rPr lang="en-US" sz="1800" dirty="0" smtClean="0"/>
            <a:t>Synthesize the law</a:t>
          </a:r>
          <a:endParaRPr lang="en-US" sz="1800" dirty="0"/>
        </a:p>
      </dgm:t>
    </dgm:pt>
    <dgm:pt modelId="{7E12EA08-7423-FB44-B3C1-B040F114DAC3}" type="parTrans" cxnId="{4686D131-899E-204C-9D50-0D4CE086F6D6}">
      <dgm:prSet/>
      <dgm:spPr/>
      <dgm:t>
        <a:bodyPr/>
        <a:lstStyle/>
        <a:p>
          <a:endParaRPr lang="en-US"/>
        </a:p>
      </dgm:t>
    </dgm:pt>
    <dgm:pt modelId="{07AF7E2F-E052-6F41-90D9-91F2CD184EF3}" type="sibTrans" cxnId="{4686D131-899E-204C-9D50-0D4CE086F6D6}">
      <dgm:prSet/>
      <dgm:spPr/>
      <dgm:t>
        <a:bodyPr/>
        <a:lstStyle/>
        <a:p>
          <a:endParaRPr lang="en-US"/>
        </a:p>
      </dgm:t>
    </dgm:pt>
    <dgm:pt modelId="{5FDF5B38-D0BB-AC45-9562-E79A46CCA3B8}">
      <dgm:prSet phldrT="[Text]" custT="1"/>
      <dgm:spPr/>
      <dgm:t>
        <a:bodyPr/>
        <a:lstStyle/>
        <a:p>
          <a:r>
            <a:rPr lang="en-US" sz="1800" dirty="0" smtClean="0"/>
            <a:t>Articulate synthesized law fully</a:t>
          </a:r>
          <a:endParaRPr lang="en-US" sz="1800" dirty="0"/>
        </a:p>
      </dgm:t>
    </dgm:pt>
    <dgm:pt modelId="{FFF89581-03BF-474C-B894-15B6C9CC0CF2}" type="parTrans" cxnId="{91A63A97-189F-A44C-AC8F-2FFCB7F40F9C}">
      <dgm:prSet/>
      <dgm:spPr/>
      <dgm:t>
        <a:bodyPr/>
        <a:lstStyle/>
        <a:p>
          <a:endParaRPr lang="en-US"/>
        </a:p>
      </dgm:t>
    </dgm:pt>
    <dgm:pt modelId="{41B370EC-AC97-A846-9AAA-C5F15FCBF1FF}" type="sibTrans" cxnId="{91A63A97-189F-A44C-AC8F-2FFCB7F40F9C}">
      <dgm:prSet/>
      <dgm:spPr/>
      <dgm:t>
        <a:bodyPr/>
        <a:lstStyle/>
        <a:p>
          <a:endParaRPr lang="en-US"/>
        </a:p>
      </dgm:t>
    </dgm:pt>
    <dgm:pt modelId="{4A68738A-2CAA-2C40-9F8D-EA0C3555BA7D}">
      <dgm:prSet phldrT="[Text]" custT="1"/>
      <dgm:spPr/>
      <dgm:t>
        <a:bodyPr/>
        <a:lstStyle/>
        <a:p>
          <a:r>
            <a:rPr lang="en-US" sz="1800" dirty="0" smtClean="0"/>
            <a:t>Outline proof</a:t>
          </a:r>
          <a:endParaRPr lang="en-US" sz="1800" dirty="0"/>
        </a:p>
      </dgm:t>
    </dgm:pt>
    <dgm:pt modelId="{289AD31B-D606-5443-A9EA-CB9B96A9CE7D}" type="parTrans" cxnId="{F976B392-218A-2F46-908E-B9D75DCDB184}">
      <dgm:prSet/>
      <dgm:spPr/>
      <dgm:t>
        <a:bodyPr/>
        <a:lstStyle/>
        <a:p>
          <a:endParaRPr lang="en-US"/>
        </a:p>
      </dgm:t>
    </dgm:pt>
    <dgm:pt modelId="{29974AA4-8803-234C-A30E-ACC4D0C4C272}" type="sibTrans" cxnId="{F976B392-218A-2F46-908E-B9D75DCDB184}">
      <dgm:prSet/>
      <dgm:spPr/>
      <dgm:t>
        <a:bodyPr/>
        <a:lstStyle/>
        <a:p>
          <a:endParaRPr lang="en-US"/>
        </a:p>
      </dgm:t>
    </dgm:pt>
    <dgm:pt modelId="{DFAFF1C7-C229-1743-8B62-B6855958193B}" type="pres">
      <dgm:prSet presAssocID="{B2377FA6-B501-F445-8F52-7D7B21114CC6}" presName="arrowDiagram" presStyleCnt="0">
        <dgm:presLayoutVars>
          <dgm:chMax val="5"/>
          <dgm:dir/>
          <dgm:resizeHandles val="exact"/>
        </dgm:presLayoutVars>
      </dgm:prSet>
      <dgm:spPr/>
    </dgm:pt>
    <dgm:pt modelId="{CEC6AF1D-0196-FA48-AE0E-9A8B23026623}" type="pres">
      <dgm:prSet presAssocID="{B2377FA6-B501-F445-8F52-7D7B21114CC6}" presName="arrow" presStyleLbl="bgShp" presStyleIdx="0" presStyleCnt="1" custScaleY="135785"/>
      <dgm:spPr/>
    </dgm:pt>
    <dgm:pt modelId="{AB20BE79-EAA3-C247-BCBC-B965F3463011}" type="pres">
      <dgm:prSet presAssocID="{B2377FA6-B501-F445-8F52-7D7B21114CC6}" presName="arrowDiagram4" presStyleCnt="0"/>
      <dgm:spPr/>
    </dgm:pt>
    <dgm:pt modelId="{B1579733-9331-5E48-8932-27DCF831775E}" type="pres">
      <dgm:prSet presAssocID="{B53EE2B5-9BF5-E547-B68A-CA4B3BEC3126}" presName="bullet4a" presStyleLbl="node1" presStyleIdx="0" presStyleCnt="4" custLinFactX="100000" custLinFactNeighborX="146150" custLinFactNeighborY="-32823"/>
      <dgm:spPr/>
    </dgm:pt>
    <dgm:pt modelId="{A13ABE24-1DD4-C148-A486-4A4A258FD6A6}" type="pres">
      <dgm:prSet presAssocID="{B53EE2B5-9BF5-E547-B68A-CA4B3BEC3126}" presName="textBox4a" presStyleLbl="revTx" presStyleIdx="0" presStyleCnt="4" custScaleX="251989" custLinFactNeighborX="23351" custLinFactNeighborY="32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09204-D0A5-D948-92A6-01E8C3E02FCA}" type="pres">
      <dgm:prSet presAssocID="{067BE12A-14CE-9844-A19D-05AB2CD5676D}" presName="bullet4b" presStyleLbl="node1" presStyleIdx="1" presStyleCnt="4"/>
      <dgm:spPr/>
    </dgm:pt>
    <dgm:pt modelId="{AD4BC6CC-DC5F-6342-A169-2A1F754FC3EF}" type="pres">
      <dgm:prSet presAssocID="{067BE12A-14CE-9844-A19D-05AB2CD5676D}" presName="textBox4b" presStyleLbl="revTx" presStyleIdx="1" presStyleCnt="4" custScaleX="179729" custLinFactNeighborX="-73747" custLinFactNeighborY="-66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14B55-382E-8C43-861F-6BC5A44E8984}" type="pres">
      <dgm:prSet presAssocID="{5FDF5B38-D0BB-AC45-9562-E79A46CCA3B8}" presName="bullet4c" presStyleLbl="node1" presStyleIdx="2" presStyleCnt="4" custLinFactNeighborX="21364" custLinFactNeighborY="-78339"/>
      <dgm:spPr/>
    </dgm:pt>
    <dgm:pt modelId="{BB29775E-5380-F445-818D-F14AE91C2BC3}" type="pres">
      <dgm:prSet presAssocID="{5FDF5B38-D0BB-AC45-9562-E79A46CCA3B8}" presName="textBox4c" presStyleLbl="revTx" presStyleIdx="2" presStyleCnt="4" custScaleX="229733" custScaleY="66682" custLinFactNeighborX="17973" custLinFactNeighborY="-14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7E9A2-70E9-DA41-B17E-082A455449E3}" type="pres">
      <dgm:prSet presAssocID="{4A68738A-2CAA-2C40-9F8D-EA0C3555BA7D}" presName="bullet4d" presStyleLbl="node1" presStyleIdx="3" presStyleCnt="4" custLinFactNeighborY="-79744"/>
      <dgm:spPr/>
    </dgm:pt>
    <dgm:pt modelId="{0F393ED2-3A5A-EB4C-BD0D-95765B6890EA}" type="pres">
      <dgm:prSet presAssocID="{4A68738A-2CAA-2C40-9F8D-EA0C3555BA7D}" presName="textBox4d" presStyleLbl="revTx" presStyleIdx="3" presStyleCnt="4" custScaleX="165332" custScaleY="40563" custLinFactNeighborX="-64702" custLinFactNeighborY="-88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E6CF8-2ABD-3048-968F-40FE553A65CE}" type="presOf" srcId="{067BE12A-14CE-9844-A19D-05AB2CD5676D}" destId="{AD4BC6CC-DC5F-6342-A169-2A1F754FC3EF}" srcOrd="0" destOrd="0" presId="urn:microsoft.com/office/officeart/2005/8/layout/arrow2"/>
    <dgm:cxn modelId="{21A6A670-7B2F-C340-A57A-E6F46ED39B79}" type="presOf" srcId="{4A68738A-2CAA-2C40-9F8D-EA0C3555BA7D}" destId="{0F393ED2-3A5A-EB4C-BD0D-95765B6890EA}" srcOrd="0" destOrd="0" presId="urn:microsoft.com/office/officeart/2005/8/layout/arrow2"/>
    <dgm:cxn modelId="{0E4D8D2A-9C24-9C4F-BADB-A6ED2924AB1F}" type="presOf" srcId="{5FDF5B38-D0BB-AC45-9562-E79A46CCA3B8}" destId="{BB29775E-5380-F445-818D-F14AE91C2BC3}" srcOrd="0" destOrd="0" presId="urn:microsoft.com/office/officeart/2005/8/layout/arrow2"/>
    <dgm:cxn modelId="{5C23E1D8-4524-E74A-A3EE-9FDEECA50000}" type="presOf" srcId="{B53EE2B5-9BF5-E547-B68A-CA4B3BEC3126}" destId="{A13ABE24-1DD4-C148-A486-4A4A258FD6A6}" srcOrd="0" destOrd="0" presId="urn:microsoft.com/office/officeart/2005/8/layout/arrow2"/>
    <dgm:cxn modelId="{91A63A97-189F-A44C-AC8F-2FFCB7F40F9C}" srcId="{B2377FA6-B501-F445-8F52-7D7B21114CC6}" destId="{5FDF5B38-D0BB-AC45-9562-E79A46CCA3B8}" srcOrd="2" destOrd="0" parTransId="{FFF89581-03BF-474C-B894-15B6C9CC0CF2}" sibTransId="{41B370EC-AC97-A846-9AAA-C5F15FCBF1FF}"/>
    <dgm:cxn modelId="{4686D131-899E-204C-9D50-0D4CE086F6D6}" srcId="{B2377FA6-B501-F445-8F52-7D7B21114CC6}" destId="{067BE12A-14CE-9844-A19D-05AB2CD5676D}" srcOrd="1" destOrd="0" parTransId="{7E12EA08-7423-FB44-B3C1-B040F114DAC3}" sibTransId="{07AF7E2F-E052-6F41-90D9-91F2CD184EF3}"/>
    <dgm:cxn modelId="{BA54DC53-CBB9-5341-A00D-011C7DE02648}" srcId="{B2377FA6-B501-F445-8F52-7D7B21114CC6}" destId="{B53EE2B5-9BF5-E547-B68A-CA4B3BEC3126}" srcOrd="0" destOrd="0" parTransId="{2F3361B6-9379-BB44-B798-9046EA130CE3}" sibTransId="{CECE6F3E-B88A-7546-89AB-67428B1F7A27}"/>
    <dgm:cxn modelId="{F976B392-218A-2F46-908E-B9D75DCDB184}" srcId="{B2377FA6-B501-F445-8F52-7D7B21114CC6}" destId="{4A68738A-2CAA-2C40-9F8D-EA0C3555BA7D}" srcOrd="3" destOrd="0" parTransId="{289AD31B-D606-5443-A9EA-CB9B96A9CE7D}" sibTransId="{29974AA4-8803-234C-A30E-ACC4D0C4C272}"/>
    <dgm:cxn modelId="{AE1282FF-2607-1243-A85F-DBB821B1E583}" type="presOf" srcId="{B2377FA6-B501-F445-8F52-7D7B21114CC6}" destId="{DFAFF1C7-C229-1743-8B62-B6855958193B}" srcOrd="0" destOrd="0" presId="urn:microsoft.com/office/officeart/2005/8/layout/arrow2"/>
    <dgm:cxn modelId="{78AC0F59-F90F-E54C-8870-87481C3A76A3}" type="presParOf" srcId="{DFAFF1C7-C229-1743-8B62-B6855958193B}" destId="{CEC6AF1D-0196-FA48-AE0E-9A8B23026623}" srcOrd="0" destOrd="0" presId="urn:microsoft.com/office/officeart/2005/8/layout/arrow2"/>
    <dgm:cxn modelId="{FC67E072-A735-D842-B0B7-479895254B1C}" type="presParOf" srcId="{DFAFF1C7-C229-1743-8B62-B6855958193B}" destId="{AB20BE79-EAA3-C247-BCBC-B965F3463011}" srcOrd="1" destOrd="0" presId="urn:microsoft.com/office/officeart/2005/8/layout/arrow2"/>
    <dgm:cxn modelId="{4B63B01B-AA64-2E4F-BC6C-2B53B24175B5}" type="presParOf" srcId="{AB20BE79-EAA3-C247-BCBC-B965F3463011}" destId="{B1579733-9331-5E48-8932-27DCF831775E}" srcOrd="0" destOrd="0" presId="urn:microsoft.com/office/officeart/2005/8/layout/arrow2"/>
    <dgm:cxn modelId="{E2D55510-F498-C84B-A2F5-72D6780527C1}" type="presParOf" srcId="{AB20BE79-EAA3-C247-BCBC-B965F3463011}" destId="{A13ABE24-1DD4-C148-A486-4A4A258FD6A6}" srcOrd="1" destOrd="0" presId="urn:microsoft.com/office/officeart/2005/8/layout/arrow2"/>
    <dgm:cxn modelId="{A2AD7765-B308-4149-BDC6-065A9A770310}" type="presParOf" srcId="{AB20BE79-EAA3-C247-BCBC-B965F3463011}" destId="{9D309204-D0A5-D948-92A6-01E8C3E02FCA}" srcOrd="2" destOrd="0" presId="urn:microsoft.com/office/officeart/2005/8/layout/arrow2"/>
    <dgm:cxn modelId="{8331C813-C347-FE41-A43F-A98B2AE0C0DE}" type="presParOf" srcId="{AB20BE79-EAA3-C247-BCBC-B965F3463011}" destId="{AD4BC6CC-DC5F-6342-A169-2A1F754FC3EF}" srcOrd="3" destOrd="0" presId="urn:microsoft.com/office/officeart/2005/8/layout/arrow2"/>
    <dgm:cxn modelId="{F5F1BBF7-9C60-B64F-B606-6D2724730671}" type="presParOf" srcId="{AB20BE79-EAA3-C247-BCBC-B965F3463011}" destId="{9D614B55-382E-8C43-861F-6BC5A44E8984}" srcOrd="4" destOrd="0" presId="urn:microsoft.com/office/officeart/2005/8/layout/arrow2"/>
    <dgm:cxn modelId="{C942E907-AABE-C448-A447-D420A03C3F2B}" type="presParOf" srcId="{AB20BE79-EAA3-C247-BCBC-B965F3463011}" destId="{BB29775E-5380-F445-818D-F14AE91C2BC3}" srcOrd="5" destOrd="0" presId="urn:microsoft.com/office/officeart/2005/8/layout/arrow2"/>
    <dgm:cxn modelId="{96F85D3B-2DDF-3644-AC77-B30B5608122C}" type="presParOf" srcId="{AB20BE79-EAA3-C247-BCBC-B965F3463011}" destId="{BD17E9A2-70E9-DA41-B17E-082A455449E3}" srcOrd="6" destOrd="0" presId="urn:microsoft.com/office/officeart/2005/8/layout/arrow2"/>
    <dgm:cxn modelId="{9B084BBE-E253-A446-A31A-3FDFA7C0E6E7}" type="presParOf" srcId="{AB20BE79-EAA3-C247-BCBC-B965F3463011}" destId="{0F393ED2-3A5A-EB4C-BD0D-95765B6890E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38FBE9-C571-CC45-8F7F-4AB39749D990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C3B7D3-DC49-5F4A-8420-8BD1388147E4}">
      <dgm:prSet phldrT="[Text]" custT="1"/>
      <dgm:spPr/>
      <dgm:t>
        <a:bodyPr/>
        <a:lstStyle/>
        <a:p>
          <a:r>
            <a:rPr lang="en-US" sz="1800" dirty="0" smtClean="0"/>
            <a:t>Appropriate organizational conventions</a:t>
          </a:r>
          <a:endParaRPr lang="en-US" sz="1800" dirty="0"/>
        </a:p>
      </dgm:t>
    </dgm:pt>
    <dgm:pt modelId="{91CBA67C-7708-6B4E-BDE0-D3C72914F6D2}" type="parTrans" cxnId="{A91B16D7-8A4D-3C4A-B3E5-B87AB7F73138}">
      <dgm:prSet/>
      <dgm:spPr/>
      <dgm:t>
        <a:bodyPr/>
        <a:lstStyle/>
        <a:p>
          <a:endParaRPr lang="en-US"/>
        </a:p>
      </dgm:t>
    </dgm:pt>
    <dgm:pt modelId="{B481ECDE-390D-6141-AD42-949964CBC884}" type="sibTrans" cxnId="{A91B16D7-8A4D-3C4A-B3E5-B87AB7F73138}">
      <dgm:prSet/>
      <dgm:spPr/>
      <dgm:t>
        <a:bodyPr/>
        <a:lstStyle/>
        <a:p>
          <a:endParaRPr lang="en-US"/>
        </a:p>
      </dgm:t>
    </dgm:pt>
    <dgm:pt modelId="{142A21ED-623B-F84C-81C9-622BF3E42315}">
      <dgm:prSet phldrT="[Text]" custT="1"/>
      <dgm:spPr/>
      <dgm:t>
        <a:bodyPr/>
        <a:lstStyle/>
        <a:p>
          <a:r>
            <a:rPr lang="en-US" sz="1800" dirty="0" smtClean="0"/>
            <a:t>Appropriate scope and depth </a:t>
          </a:r>
          <a:endParaRPr lang="en-US" sz="1800" dirty="0"/>
        </a:p>
      </dgm:t>
    </dgm:pt>
    <dgm:pt modelId="{B94DCA4C-2942-964B-97E2-CE098A868AE5}" type="parTrans" cxnId="{450C1A66-06DF-A943-B66E-C67BC6FD7350}">
      <dgm:prSet/>
      <dgm:spPr/>
      <dgm:t>
        <a:bodyPr/>
        <a:lstStyle/>
        <a:p>
          <a:endParaRPr lang="en-US"/>
        </a:p>
      </dgm:t>
    </dgm:pt>
    <dgm:pt modelId="{ECFBD949-97BD-2D4E-ABD1-47896D80B014}" type="sibTrans" cxnId="{450C1A66-06DF-A943-B66E-C67BC6FD7350}">
      <dgm:prSet/>
      <dgm:spPr/>
      <dgm:t>
        <a:bodyPr/>
        <a:lstStyle/>
        <a:p>
          <a:endParaRPr lang="en-US"/>
        </a:p>
      </dgm:t>
    </dgm:pt>
    <dgm:pt modelId="{5A0B9A30-177B-EB4F-A403-3E1E82481289}">
      <dgm:prSet phldrT="[Text]" custT="1"/>
      <dgm:spPr/>
      <dgm:t>
        <a:bodyPr/>
        <a:lstStyle/>
        <a:p>
          <a:r>
            <a:rPr lang="en-US" sz="1800" dirty="0" smtClean="0"/>
            <a:t>Final Written Product</a:t>
          </a:r>
          <a:endParaRPr lang="en-US" sz="1800" dirty="0"/>
        </a:p>
      </dgm:t>
    </dgm:pt>
    <dgm:pt modelId="{A8A89DEC-AE12-C244-AA60-E3118778F9DD}" type="parTrans" cxnId="{9BCCBCED-4979-6D47-8F66-89E249AE602D}">
      <dgm:prSet/>
      <dgm:spPr/>
      <dgm:t>
        <a:bodyPr/>
        <a:lstStyle/>
        <a:p>
          <a:endParaRPr lang="en-US"/>
        </a:p>
      </dgm:t>
    </dgm:pt>
    <dgm:pt modelId="{FA3808E1-2EB8-F84E-B525-7C91A8D1DB26}" type="sibTrans" cxnId="{9BCCBCED-4979-6D47-8F66-89E249AE602D}">
      <dgm:prSet/>
      <dgm:spPr/>
      <dgm:t>
        <a:bodyPr/>
        <a:lstStyle/>
        <a:p>
          <a:endParaRPr lang="en-US"/>
        </a:p>
      </dgm:t>
    </dgm:pt>
    <dgm:pt modelId="{007E040A-39C2-FB4E-BF0D-5A8EFBE370B5}">
      <dgm:prSet phldrT="[Text]" custT="1"/>
      <dgm:spPr/>
      <dgm:t>
        <a:bodyPr/>
        <a:lstStyle/>
        <a:p>
          <a:r>
            <a:rPr lang="en-US" sz="1800" dirty="0" smtClean="0"/>
            <a:t>Appropriate structure of analysis </a:t>
          </a:r>
          <a:endParaRPr lang="en-US" sz="1800" dirty="0"/>
        </a:p>
      </dgm:t>
    </dgm:pt>
    <dgm:pt modelId="{A6D7A922-ABD0-4243-9188-A6E854E8267C}" type="parTrans" cxnId="{8452A05C-3B1A-2D41-82D3-A76F8201B32C}">
      <dgm:prSet/>
      <dgm:spPr/>
      <dgm:t>
        <a:bodyPr/>
        <a:lstStyle/>
        <a:p>
          <a:endParaRPr lang="en-US"/>
        </a:p>
      </dgm:t>
    </dgm:pt>
    <dgm:pt modelId="{342C38FA-9AB1-B645-8B93-870624CC3EF9}" type="sibTrans" cxnId="{8452A05C-3B1A-2D41-82D3-A76F8201B32C}">
      <dgm:prSet/>
      <dgm:spPr/>
      <dgm:t>
        <a:bodyPr/>
        <a:lstStyle/>
        <a:p>
          <a:endParaRPr lang="en-US"/>
        </a:p>
      </dgm:t>
    </dgm:pt>
    <dgm:pt modelId="{356BDC88-6D5F-2146-86F3-84B79BFEB272}" type="pres">
      <dgm:prSet presAssocID="{2238FBE9-C571-CC45-8F7F-4AB39749D99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CED2FFD-5718-8A46-AA69-341B097DB764}" type="pres">
      <dgm:prSet presAssocID="{2238FBE9-C571-CC45-8F7F-4AB39749D990}" presName="arrowNode" presStyleLbl="node1" presStyleIdx="0" presStyleCnt="1"/>
      <dgm:spPr/>
    </dgm:pt>
    <dgm:pt modelId="{50120517-D36E-6147-BCA1-2EB3E1A65E91}" type="pres">
      <dgm:prSet presAssocID="{B9C3B7D3-DC49-5F4A-8420-8BD1388147E4}" presName="txNode1" presStyleLbl="revTx" presStyleIdx="0" presStyleCnt="4" custScaleX="121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03137-20F0-2248-8032-70C87558EA43}" type="pres">
      <dgm:prSet presAssocID="{007E040A-39C2-FB4E-BF0D-5A8EFBE370B5}" presName="txNode2" presStyleLbl="revTx" presStyleIdx="1" presStyleCnt="4" custScaleX="85507" custScaleY="222236" custLinFactNeighborX="-25162" custLinFactNeighborY="-51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30726-1C1D-D64A-AC36-0F294EF2EBDD}" type="pres">
      <dgm:prSet presAssocID="{342C38FA-9AB1-B645-8B93-870624CC3EF9}" presName="dotNode2" presStyleCnt="0"/>
      <dgm:spPr/>
    </dgm:pt>
    <dgm:pt modelId="{D8A01258-FEEF-7C49-916F-E94FE890D22A}" type="pres">
      <dgm:prSet presAssocID="{342C38FA-9AB1-B645-8B93-870624CC3EF9}" presName="dotRepeatNode" presStyleLbl="fgShp" presStyleIdx="0" presStyleCnt="2"/>
      <dgm:spPr/>
      <dgm:t>
        <a:bodyPr/>
        <a:lstStyle/>
        <a:p>
          <a:endParaRPr lang="en-US"/>
        </a:p>
      </dgm:t>
    </dgm:pt>
    <dgm:pt modelId="{B0048B15-CC7C-CD43-AFE0-8D57E3A35F75}" type="pres">
      <dgm:prSet presAssocID="{142A21ED-623B-F84C-81C9-622BF3E42315}" presName="txNode3" presStyleLbl="revTx" presStyleIdx="2" presStyleCnt="4" custScaleY="209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16E71-1B0F-EE4A-B787-305E784AD963}" type="pres">
      <dgm:prSet presAssocID="{ECFBD949-97BD-2D4E-ABD1-47896D80B014}" presName="dotNode3" presStyleCnt="0"/>
      <dgm:spPr/>
    </dgm:pt>
    <dgm:pt modelId="{1EAC3C06-1AA9-7040-B2A0-2896DB192030}" type="pres">
      <dgm:prSet presAssocID="{ECFBD949-97BD-2D4E-ABD1-47896D80B014}" presName="dotRepeatNode" presStyleLbl="fgShp" presStyleIdx="1" presStyleCnt="2"/>
      <dgm:spPr/>
      <dgm:t>
        <a:bodyPr/>
        <a:lstStyle/>
        <a:p>
          <a:endParaRPr lang="en-US"/>
        </a:p>
      </dgm:t>
    </dgm:pt>
    <dgm:pt modelId="{1AA8152A-4F8D-7649-B10A-88CD93A9A545}" type="pres">
      <dgm:prSet presAssocID="{5A0B9A30-177B-EB4F-A403-3E1E82481289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1B16D7-8A4D-3C4A-B3E5-B87AB7F73138}" srcId="{2238FBE9-C571-CC45-8F7F-4AB39749D990}" destId="{B9C3B7D3-DC49-5F4A-8420-8BD1388147E4}" srcOrd="0" destOrd="0" parTransId="{91CBA67C-7708-6B4E-BDE0-D3C72914F6D2}" sibTransId="{B481ECDE-390D-6141-AD42-949964CBC884}"/>
    <dgm:cxn modelId="{278BA915-B060-4143-89F6-5FF7D4C24881}" type="presOf" srcId="{142A21ED-623B-F84C-81C9-622BF3E42315}" destId="{B0048B15-CC7C-CD43-AFE0-8D57E3A35F75}" srcOrd="0" destOrd="0" presId="urn:microsoft.com/office/officeart/2009/3/layout/DescendingProcess"/>
    <dgm:cxn modelId="{450C1A66-06DF-A943-B66E-C67BC6FD7350}" srcId="{2238FBE9-C571-CC45-8F7F-4AB39749D990}" destId="{142A21ED-623B-F84C-81C9-622BF3E42315}" srcOrd="2" destOrd="0" parTransId="{B94DCA4C-2942-964B-97E2-CE098A868AE5}" sibTransId="{ECFBD949-97BD-2D4E-ABD1-47896D80B014}"/>
    <dgm:cxn modelId="{8DC45C78-5576-0C41-8A0A-8A729F329A27}" type="presOf" srcId="{342C38FA-9AB1-B645-8B93-870624CC3EF9}" destId="{D8A01258-FEEF-7C49-916F-E94FE890D22A}" srcOrd="0" destOrd="0" presId="urn:microsoft.com/office/officeart/2009/3/layout/DescendingProcess"/>
    <dgm:cxn modelId="{F077904D-9E73-2B42-9436-04EEAE60B340}" type="presOf" srcId="{5A0B9A30-177B-EB4F-A403-3E1E82481289}" destId="{1AA8152A-4F8D-7649-B10A-88CD93A9A545}" srcOrd="0" destOrd="0" presId="urn:microsoft.com/office/officeart/2009/3/layout/DescendingProcess"/>
    <dgm:cxn modelId="{BCFD5734-884A-5942-9FB0-0BD075CAB2A6}" type="presOf" srcId="{007E040A-39C2-FB4E-BF0D-5A8EFBE370B5}" destId="{A2D03137-20F0-2248-8032-70C87558EA43}" srcOrd="0" destOrd="0" presId="urn:microsoft.com/office/officeart/2009/3/layout/DescendingProcess"/>
    <dgm:cxn modelId="{8195B15B-EB92-0644-B6FA-892063B53A93}" type="presOf" srcId="{2238FBE9-C571-CC45-8F7F-4AB39749D990}" destId="{356BDC88-6D5F-2146-86F3-84B79BFEB272}" srcOrd="0" destOrd="0" presId="urn:microsoft.com/office/officeart/2009/3/layout/DescendingProcess"/>
    <dgm:cxn modelId="{8452A05C-3B1A-2D41-82D3-A76F8201B32C}" srcId="{2238FBE9-C571-CC45-8F7F-4AB39749D990}" destId="{007E040A-39C2-FB4E-BF0D-5A8EFBE370B5}" srcOrd="1" destOrd="0" parTransId="{A6D7A922-ABD0-4243-9188-A6E854E8267C}" sibTransId="{342C38FA-9AB1-B645-8B93-870624CC3EF9}"/>
    <dgm:cxn modelId="{C3E23036-C60D-0747-9FDA-8CDE7B717DE5}" type="presOf" srcId="{B9C3B7D3-DC49-5F4A-8420-8BD1388147E4}" destId="{50120517-D36E-6147-BCA1-2EB3E1A65E91}" srcOrd="0" destOrd="0" presId="urn:microsoft.com/office/officeart/2009/3/layout/DescendingProcess"/>
    <dgm:cxn modelId="{9BCCBCED-4979-6D47-8F66-89E249AE602D}" srcId="{2238FBE9-C571-CC45-8F7F-4AB39749D990}" destId="{5A0B9A30-177B-EB4F-A403-3E1E82481289}" srcOrd="3" destOrd="0" parTransId="{A8A89DEC-AE12-C244-AA60-E3118778F9DD}" sibTransId="{FA3808E1-2EB8-F84E-B525-7C91A8D1DB26}"/>
    <dgm:cxn modelId="{9A517770-6E0E-A840-9FF5-48EFD45CE3C9}" type="presOf" srcId="{ECFBD949-97BD-2D4E-ABD1-47896D80B014}" destId="{1EAC3C06-1AA9-7040-B2A0-2896DB192030}" srcOrd="0" destOrd="0" presId="urn:microsoft.com/office/officeart/2009/3/layout/DescendingProcess"/>
    <dgm:cxn modelId="{94E66552-2BCF-B149-A34E-58DAF7CCA141}" type="presParOf" srcId="{356BDC88-6D5F-2146-86F3-84B79BFEB272}" destId="{DCED2FFD-5718-8A46-AA69-341B097DB764}" srcOrd="0" destOrd="0" presId="urn:microsoft.com/office/officeart/2009/3/layout/DescendingProcess"/>
    <dgm:cxn modelId="{652DC11A-211B-3B40-8236-98FC809625D9}" type="presParOf" srcId="{356BDC88-6D5F-2146-86F3-84B79BFEB272}" destId="{50120517-D36E-6147-BCA1-2EB3E1A65E91}" srcOrd="1" destOrd="0" presId="urn:microsoft.com/office/officeart/2009/3/layout/DescendingProcess"/>
    <dgm:cxn modelId="{B4644B9E-AC3A-6E45-9335-5BBF42A21312}" type="presParOf" srcId="{356BDC88-6D5F-2146-86F3-84B79BFEB272}" destId="{A2D03137-20F0-2248-8032-70C87558EA43}" srcOrd="2" destOrd="0" presId="urn:microsoft.com/office/officeart/2009/3/layout/DescendingProcess"/>
    <dgm:cxn modelId="{6DC9AFB5-CD0E-6149-82FA-80299ECAE190}" type="presParOf" srcId="{356BDC88-6D5F-2146-86F3-84B79BFEB272}" destId="{15230726-1C1D-D64A-AC36-0F294EF2EBDD}" srcOrd="3" destOrd="0" presId="urn:microsoft.com/office/officeart/2009/3/layout/DescendingProcess"/>
    <dgm:cxn modelId="{0885BBA1-C1DA-FF4B-A501-68982A114C46}" type="presParOf" srcId="{15230726-1C1D-D64A-AC36-0F294EF2EBDD}" destId="{D8A01258-FEEF-7C49-916F-E94FE890D22A}" srcOrd="0" destOrd="0" presId="urn:microsoft.com/office/officeart/2009/3/layout/DescendingProcess"/>
    <dgm:cxn modelId="{F9199C1C-9D40-FA41-A2F1-D3F08A258768}" type="presParOf" srcId="{356BDC88-6D5F-2146-86F3-84B79BFEB272}" destId="{B0048B15-CC7C-CD43-AFE0-8D57E3A35F75}" srcOrd="4" destOrd="0" presId="urn:microsoft.com/office/officeart/2009/3/layout/DescendingProcess"/>
    <dgm:cxn modelId="{B6C773DA-1AD2-1A4A-A719-D8AA9E3D2445}" type="presParOf" srcId="{356BDC88-6D5F-2146-86F3-84B79BFEB272}" destId="{71216E71-1B0F-EE4A-B787-305E784AD963}" srcOrd="5" destOrd="0" presId="urn:microsoft.com/office/officeart/2009/3/layout/DescendingProcess"/>
    <dgm:cxn modelId="{F41F2A37-BF6A-7D44-8832-F89036DA3C4B}" type="presParOf" srcId="{71216E71-1B0F-EE4A-B787-305E784AD963}" destId="{1EAC3C06-1AA9-7040-B2A0-2896DB192030}" srcOrd="0" destOrd="0" presId="urn:microsoft.com/office/officeart/2009/3/layout/DescendingProcess"/>
    <dgm:cxn modelId="{083F7455-AB89-CE46-AB74-DB6A579C7D69}" type="presParOf" srcId="{356BDC88-6D5F-2146-86F3-84B79BFEB272}" destId="{1AA8152A-4F8D-7649-B10A-88CD93A9A545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8FBE9-C571-CC45-8F7F-4AB39749D990}" type="doc">
      <dgm:prSet loTypeId="urn:microsoft.com/office/officeart/2009/3/layout/Descending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6D0D6B-DB5A-C34A-8933-92CE8421F049}">
      <dgm:prSet phldrT="[Text]" custT="1"/>
      <dgm:spPr/>
      <dgm:t>
        <a:bodyPr/>
        <a:lstStyle/>
        <a:p>
          <a:r>
            <a:rPr lang="en-US" sz="1600" dirty="0" smtClean="0"/>
            <a:t>Identify the issue</a:t>
          </a:r>
          <a:endParaRPr lang="en-US" sz="1600" dirty="0"/>
        </a:p>
      </dgm:t>
    </dgm:pt>
    <dgm:pt modelId="{F038F24E-3818-D345-A9D2-D332770D8239}" type="parTrans" cxnId="{8CD69BDA-4B82-7946-A22E-CBCAC4849E0A}">
      <dgm:prSet/>
      <dgm:spPr/>
      <dgm:t>
        <a:bodyPr/>
        <a:lstStyle/>
        <a:p>
          <a:endParaRPr lang="en-US"/>
        </a:p>
      </dgm:t>
    </dgm:pt>
    <dgm:pt modelId="{8ACB974A-5A00-2140-9CE3-B48AFAA28FF0}" type="sibTrans" cxnId="{8CD69BDA-4B82-7946-A22E-CBCAC4849E0A}">
      <dgm:prSet/>
      <dgm:spPr/>
      <dgm:t>
        <a:bodyPr/>
        <a:lstStyle/>
        <a:p>
          <a:endParaRPr lang="en-US"/>
        </a:p>
      </dgm:t>
    </dgm:pt>
    <dgm:pt modelId="{B9C3B7D3-DC49-5F4A-8420-8BD1388147E4}">
      <dgm:prSet phldrT="[Text]" custT="1"/>
      <dgm:spPr/>
      <dgm:t>
        <a:bodyPr/>
        <a:lstStyle/>
        <a:p>
          <a:r>
            <a:rPr lang="en-US" sz="1600" dirty="0" smtClean="0"/>
            <a:t>Provide the rule</a:t>
          </a:r>
          <a:endParaRPr lang="en-US" sz="1600" dirty="0"/>
        </a:p>
      </dgm:t>
    </dgm:pt>
    <dgm:pt modelId="{91CBA67C-7708-6B4E-BDE0-D3C72914F6D2}" type="parTrans" cxnId="{A91B16D7-8A4D-3C4A-B3E5-B87AB7F73138}">
      <dgm:prSet/>
      <dgm:spPr/>
      <dgm:t>
        <a:bodyPr/>
        <a:lstStyle/>
        <a:p>
          <a:endParaRPr lang="en-US"/>
        </a:p>
      </dgm:t>
    </dgm:pt>
    <dgm:pt modelId="{B481ECDE-390D-6141-AD42-949964CBC884}" type="sibTrans" cxnId="{A91B16D7-8A4D-3C4A-B3E5-B87AB7F73138}">
      <dgm:prSet/>
      <dgm:spPr/>
      <dgm:t>
        <a:bodyPr/>
        <a:lstStyle/>
        <a:p>
          <a:endParaRPr lang="en-US"/>
        </a:p>
      </dgm:t>
    </dgm:pt>
    <dgm:pt modelId="{18150006-B06B-2C4A-A2B1-2DED1F557914}">
      <dgm:prSet phldrT="[Text]" custT="1"/>
      <dgm:spPr/>
      <dgm:t>
        <a:bodyPr/>
        <a:lstStyle/>
        <a:p>
          <a:r>
            <a:rPr lang="en-US" sz="1600" dirty="0" smtClean="0"/>
            <a:t>Apply the rule to the facts</a:t>
          </a:r>
          <a:endParaRPr lang="en-US" sz="1600" dirty="0"/>
        </a:p>
      </dgm:t>
    </dgm:pt>
    <dgm:pt modelId="{888F11E0-E4CA-F04C-AC96-78CED2C2DCFD}" type="parTrans" cxnId="{3AC0D7C3-8182-A942-BAF6-E1EDC9A81345}">
      <dgm:prSet/>
      <dgm:spPr/>
      <dgm:t>
        <a:bodyPr/>
        <a:lstStyle/>
        <a:p>
          <a:endParaRPr lang="en-US"/>
        </a:p>
      </dgm:t>
    </dgm:pt>
    <dgm:pt modelId="{3088E9A7-4DB1-FD49-A6EC-F79F2C23D165}" type="sibTrans" cxnId="{3AC0D7C3-8182-A942-BAF6-E1EDC9A81345}">
      <dgm:prSet/>
      <dgm:spPr/>
      <dgm:t>
        <a:bodyPr/>
        <a:lstStyle/>
        <a:p>
          <a:endParaRPr lang="en-US"/>
        </a:p>
      </dgm:t>
    </dgm:pt>
    <dgm:pt modelId="{142A21ED-623B-F84C-81C9-622BF3E42315}">
      <dgm:prSet phldrT="[Text]" custT="1"/>
      <dgm:spPr/>
      <dgm:t>
        <a:bodyPr/>
        <a:lstStyle/>
        <a:p>
          <a:r>
            <a:rPr lang="en-US" sz="1600" dirty="0" smtClean="0"/>
            <a:t>Draw a conclusion </a:t>
          </a:r>
          <a:endParaRPr lang="en-US" sz="1600" dirty="0"/>
        </a:p>
      </dgm:t>
    </dgm:pt>
    <dgm:pt modelId="{B94DCA4C-2942-964B-97E2-CE098A868AE5}" type="parTrans" cxnId="{450C1A66-06DF-A943-B66E-C67BC6FD7350}">
      <dgm:prSet/>
      <dgm:spPr/>
      <dgm:t>
        <a:bodyPr/>
        <a:lstStyle/>
        <a:p>
          <a:endParaRPr lang="en-US"/>
        </a:p>
      </dgm:t>
    </dgm:pt>
    <dgm:pt modelId="{ECFBD949-97BD-2D4E-ABD1-47896D80B014}" type="sibTrans" cxnId="{450C1A66-06DF-A943-B66E-C67BC6FD7350}">
      <dgm:prSet/>
      <dgm:spPr/>
      <dgm:t>
        <a:bodyPr/>
        <a:lstStyle/>
        <a:p>
          <a:endParaRPr lang="en-US"/>
        </a:p>
      </dgm:t>
    </dgm:pt>
    <dgm:pt modelId="{356BDC88-6D5F-2146-86F3-84B79BFEB272}" type="pres">
      <dgm:prSet presAssocID="{2238FBE9-C571-CC45-8F7F-4AB39749D99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DCED2FFD-5718-8A46-AA69-341B097DB764}" type="pres">
      <dgm:prSet presAssocID="{2238FBE9-C571-CC45-8F7F-4AB39749D990}" presName="arrowNode" presStyleLbl="node1" presStyleIdx="0" presStyleCnt="1"/>
      <dgm:spPr/>
    </dgm:pt>
    <dgm:pt modelId="{F6485221-41FE-E543-948F-13139EDD1A39}" type="pres">
      <dgm:prSet presAssocID="{CC6D0D6B-DB5A-C34A-8933-92CE8421F049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616B8-26EB-2F46-AD8F-3056CDA7AFA9}" type="pres">
      <dgm:prSet presAssocID="{B9C3B7D3-DC49-5F4A-8420-8BD1388147E4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82D25-4CB3-B245-B242-918576D7ADF8}" type="pres">
      <dgm:prSet presAssocID="{B481ECDE-390D-6141-AD42-949964CBC884}" presName="dotNode2" presStyleCnt="0"/>
      <dgm:spPr/>
    </dgm:pt>
    <dgm:pt modelId="{1D068593-E4E8-3449-AACB-3240670EE4D2}" type="pres">
      <dgm:prSet presAssocID="{B481ECDE-390D-6141-AD42-949964CBC884}" presName="dotRepeatNode" presStyleLbl="fgShp" presStyleIdx="0" presStyleCnt="2"/>
      <dgm:spPr/>
      <dgm:t>
        <a:bodyPr/>
        <a:lstStyle/>
        <a:p>
          <a:endParaRPr lang="en-US"/>
        </a:p>
      </dgm:t>
    </dgm:pt>
    <dgm:pt modelId="{A3AAE14A-021F-8449-A069-C631CE455D40}" type="pres">
      <dgm:prSet presAssocID="{18150006-B06B-2C4A-A2B1-2DED1F557914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E768B-17E2-1D42-A4BF-A200A5505F35}" type="pres">
      <dgm:prSet presAssocID="{3088E9A7-4DB1-FD49-A6EC-F79F2C23D165}" presName="dotNode3" presStyleCnt="0"/>
      <dgm:spPr/>
    </dgm:pt>
    <dgm:pt modelId="{2B09D262-480F-E343-A64F-4CE57EC7B456}" type="pres">
      <dgm:prSet presAssocID="{3088E9A7-4DB1-FD49-A6EC-F79F2C23D165}" presName="dotRepeatNode" presStyleLbl="fgShp" presStyleIdx="1" presStyleCnt="2"/>
      <dgm:spPr/>
      <dgm:t>
        <a:bodyPr/>
        <a:lstStyle/>
        <a:p>
          <a:endParaRPr lang="en-US"/>
        </a:p>
      </dgm:t>
    </dgm:pt>
    <dgm:pt modelId="{7DD42C3A-6705-E742-92EB-2DA785B3815C}" type="pres">
      <dgm:prSet presAssocID="{142A21ED-623B-F84C-81C9-622BF3E42315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1B16D7-8A4D-3C4A-B3E5-B87AB7F73138}" srcId="{2238FBE9-C571-CC45-8F7F-4AB39749D990}" destId="{B9C3B7D3-DC49-5F4A-8420-8BD1388147E4}" srcOrd="1" destOrd="0" parTransId="{91CBA67C-7708-6B4E-BDE0-D3C72914F6D2}" sibTransId="{B481ECDE-390D-6141-AD42-949964CBC884}"/>
    <dgm:cxn modelId="{69976ECA-B972-DC4B-92F2-5A16128907B6}" type="presOf" srcId="{3088E9A7-4DB1-FD49-A6EC-F79F2C23D165}" destId="{2B09D262-480F-E343-A64F-4CE57EC7B456}" srcOrd="0" destOrd="0" presId="urn:microsoft.com/office/officeart/2009/3/layout/DescendingProcess"/>
    <dgm:cxn modelId="{9BE288E6-BA43-B742-B694-D018E976359F}" type="presOf" srcId="{18150006-B06B-2C4A-A2B1-2DED1F557914}" destId="{A3AAE14A-021F-8449-A069-C631CE455D40}" srcOrd="0" destOrd="0" presId="urn:microsoft.com/office/officeart/2009/3/layout/DescendingProcess"/>
    <dgm:cxn modelId="{B5099F3F-CED0-4847-B34E-801A7CE1C6A5}" type="presOf" srcId="{2238FBE9-C571-CC45-8F7F-4AB39749D990}" destId="{356BDC88-6D5F-2146-86F3-84B79BFEB272}" srcOrd="0" destOrd="0" presId="urn:microsoft.com/office/officeart/2009/3/layout/DescendingProcess"/>
    <dgm:cxn modelId="{450C1A66-06DF-A943-B66E-C67BC6FD7350}" srcId="{2238FBE9-C571-CC45-8F7F-4AB39749D990}" destId="{142A21ED-623B-F84C-81C9-622BF3E42315}" srcOrd="3" destOrd="0" parTransId="{B94DCA4C-2942-964B-97E2-CE098A868AE5}" sibTransId="{ECFBD949-97BD-2D4E-ABD1-47896D80B014}"/>
    <dgm:cxn modelId="{3AC0D7C3-8182-A942-BAF6-E1EDC9A81345}" srcId="{2238FBE9-C571-CC45-8F7F-4AB39749D990}" destId="{18150006-B06B-2C4A-A2B1-2DED1F557914}" srcOrd="2" destOrd="0" parTransId="{888F11E0-E4CA-F04C-AC96-78CED2C2DCFD}" sibTransId="{3088E9A7-4DB1-FD49-A6EC-F79F2C23D165}"/>
    <dgm:cxn modelId="{F148DD2C-7ECD-8D43-996B-988C971A8ED2}" type="presOf" srcId="{CC6D0D6B-DB5A-C34A-8933-92CE8421F049}" destId="{F6485221-41FE-E543-948F-13139EDD1A39}" srcOrd="0" destOrd="0" presId="urn:microsoft.com/office/officeart/2009/3/layout/DescendingProcess"/>
    <dgm:cxn modelId="{F54CA1C6-89BB-884A-8609-66B1B73BFF75}" type="presOf" srcId="{142A21ED-623B-F84C-81C9-622BF3E42315}" destId="{7DD42C3A-6705-E742-92EB-2DA785B3815C}" srcOrd="0" destOrd="0" presId="urn:microsoft.com/office/officeart/2009/3/layout/DescendingProcess"/>
    <dgm:cxn modelId="{576CCBB5-2EAE-1343-81C5-49574A0DFFC1}" type="presOf" srcId="{B481ECDE-390D-6141-AD42-949964CBC884}" destId="{1D068593-E4E8-3449-AACB-3240670EE4D2}" srcOrd="0" destOrd="0" presId="urn:microsoft.com/office/officeart/2009/3/layout/DescendingProcess"/>
    <dgm:cxn modelId="{8CD69BDA-4B82-7946-A22E-CBCAC4849E0A}" srcId="{2238FBE9-C571-CC45-8F7F-4AB39749D990}" destId="{CC6D0D6B-DB5A-C34A-8933-92CE8421F049}" srcOrd="0" destOrd="0" parTransId="{F038F24E-3818-D345-A9D2-D332770D8239}" sibTransId="{8ACB974A-5A00-2140-9CE3-B48AFAA28FF0}"/>
    <dgm:cxn modelId="{2A46B497-54D7-7B48-A2EB-EFA8A3E59408}" type="presOf" srcId="{B9C3B7D3-DC49-5F4A-8420-8BD1388147E4}" destId="{BBE616B8-26EB-2F46-AD8F-3056CDA7AFA9}" srcOrd="0" destOrd="0" presId="urn:microsoft.com/office/officeart/2009/3/layout/DescendingProcess"/>
    <dgm:cxn modelId="{6A3FEFDE-7DD4-2C42-808F-25680142ED3E}" type="presParOf" srcId="{356BDC88-6D5F-2146-86F3-84B79BFEB272}" destId="{DCED2FFD-5718-8A46-AA69-341B097DB764}" srcOrd="0" destOrd="0" presId="urn:microsoft.com/office/officeart/2009/3/layout/DescendingProcess"/>
    <dgm:cxn modelId="{1B146EC9-53BC-AE4F-801A-A0D75B9591E6}" type="presParOf" srcId="{356BDC88-6D5F-2146-86F3-84B79BFEB272}" destId="{F6485221-41FE-E543-948F-13139EDD1A39}" srcOrd="1" destOrd="0" presId="urn:microsoft.com/office/officeart/2009/3/layout/DescendingProcess"/>
    <dgm:cxn modelId="{74FFBF64-1527-2A4F-8684-8F95282511DD}" type="presParOf" srcId="{356BDC88-6D5F-2146-86F3-84B79BFEB272}" destId="{BBE616B8-26EB-2F46-AD8F-3056CDA7AFA9}" srcOrd="2" destOrd="0" presId="urn:microsoft.com/office/officeart/2009/3/layout/DescendingProcess"/>
    <dgm:cxn modelId="{2562A9D8-4C2D-7D43-9E67-9EF92905E206}" type="presParOf" srcId="{356BDC88-6D5F-2146-86F3-84B79BFEB272}" destId="{B7F82D25-4CB3-B245-B242-918576D7ADF8}" srcOrd="3" destOrd="0" presId="urn:microsoft.com/office/officeart/2009/3/layout/DescendingProcess"/>
    <dgm:cxn modelId="{67B7CE6D-4CB0-1442-8BCC-CE9BD587C51A}" type="presParOf" srcId="{B7F82D25-4CB3-B245-B242-918576D7ADF8}" destId="{1D068593-E4E8-3449-AACB-3240670EE4D2}" srcOrd="0" destOrd="0" presId="urn:microsoft.com/office/officeart/2009/3/layout/DescendingProcess"/>
    <dgm:cxn modelId="{0C86A18C-03D8-794B-9934-E7F38D99BFFA}" type="presParOf" srcId="{356BDC88-6D5F-2146-86F3-84B79BFEB272}" destId="{A3AAE14A-021F-8449-A069-C631CE455D40}" srcOrd="4" destOrd="0" presId="urn:microsoft.com/office/officeart/2009/3/layout/DescendingProcess"/>
    <dgm:cxn modelId="{2A805347-6AFB-944D-B7FB-2E3231DA9FEF}" type="presParOf" srcId="{356BDC88-6D5F-2146-86F3-84B79BFEB272}" destId="{266E768B-17E2-1D42-A4BF-A200A5505F35}" srcOrd="5" destOrd="0" presId="urn:microsoft.com/office/officeart/2009/3/layout/DescendingProcess"/>
    <dgm:cxn modelId="{DE490941-C622-3E4C-8176-623CF4240314}" type="presParOf" srcId="{266E768B-17E2-1D42-A4BF-A200A5505F35}" destId="{2B09D262-480F-E343-A64F-4CE57EC7B456}" srcOrd="0" destOrd="0" presId="urn:microsoft.com/office/officeart/2009/3/layout/DescendingProcess"/>
    <dgm:cxn modelId="{E09143EE-B83B-4F4F-BFB1-C0C473A381EB}" type="presParOf" srcId="{356BDC88-6D5F-2146-86F3-84B79BFEB272}" destId="{7DD42C3A-6705-E742-92EB-2DA785B3815C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DB4C7-6EDC-6F45-96D1-E16D7A0F272E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1DFA041A-37A0-8A4B-8E5B-126940157CCA}">
      <dgm:prSet phldrT="[Text]"/>
      <dgm:spPr/>
      <dgm:t>
        <a:bodyPr/>
        <a:lstStyle/>
        <a:p>
          <a:r>
            <a:rPr lang="en-US" dirty="0" smtClean="0"/>
            <a:t>Analyzing authority</a:t>
          </a:r>
          <a:endParaRPr lang="en-US" dirty="0"/>
        </a:p>
      </dgm:t>
    </dgm:pt>
    <dgm:pt modelId="{A6C4EC1C-7C51-5C45-A25B-D6C089AD4556}" type="parTrans" cxnId="{1BDBA36B-7B77-6342-B85D-6F5A2FCD6B33}">
      <dgm:prSet/>
      <dgm:spPr/>
      <dgm:t>
        <a:bodyPr/>
        <a:lstStyle/>
        <a:p>
          <a:endParaRPr lang="en-US"/>
        </a:p>
      </dgm:t>
    </dgm:pt>
    <dgm:pt modelId="{0E9F6C84-2184-7642-80E1-4945FE1063CA}" type="sibTrans" cxnId="{1BDBA36B-7B77-6342-B85D-6F5A2FCD6B33}">
      <dgm:prSet/>
      <dgm:spPr/>
      <dgm:t>
        <a:bodyPr/>
        <a:lstStyle/>
        <a:p>
          <a:endParaRPr lang="en-US"/>
        </a:p>
      </dgm:t>
    </dgm:pt>
    <dgm:pt modelId="{C139FE1D-9CD2-444B-9720-46968E3487FB}">
      <dgm:prSet phldrT="[Text]"/>
      <dgm:spPr/>
      <dgm:t>
        <a:bodyPr/>
        <a:lstStyle/>
        <a:p>
          <a:r>
            <a:rPr lang="en-US" dirty="0" smtClean="0"/>
            <a:t>Determine governing rules (rule types and synthesis)</a:t>
          </a:r>
          <a:endParaRPr lang="en-US" dirty="0"/>
        </a:p>
      </dgm:t>
    </dgm:pt>
    <dgm:pt modelId="{EBFA6AF3-CCA7-9F4A-B977-F12E5B3B463F}" type="parTrans" cxnId="{5A28223D-3781-C040-8548-C5DFA3F800B3}">
      <dgm:prSet/>
      <dgm:spPr/>
      <dgm:t>
        <a:bodyPr/>
        <a:lstStyle/>
        <a:p>
          <a:endParaRPr lang="en-US"/>
        </a:p>
      </dgm:t>
    </dgm:pt>
    <dgm:pt modelId="{33C1A1FC-69A5-8C46-A55F-8D47F7D337A1}" type="sibTrans" cxnId="{5A28223D-3781-C040-8548-C5DFA3F800B3}">
      <dgm:prSet/>
      <dgm:spPr/>
      <dgm:t>
        <a:bodyPr/>
        <a:lstStyle/>
        <a:p>
          <a:endParaRPr lang="en-US"/>
        </a:p>
      </dgm:t>
    </dgm:pt>
    <dgm:pt modelId="{92D4F28F-B366-2649-92C9-F60C2DFB9082}">
      <dgm:prSet phldrT="[Text]"/>
      <dgm:spPr/>
      <dgm:t>
        <a:bodyPr/>
        <a:lstStyle/>
        <a:p>
          <a:r>
            <a:rPr lang="en-US" dirty="0" smtClean="0"/>
            <a:t>Drafting: explaining law through rules and case illustrations (synthesis revisited)</a:t>
          </a:r>
          <a:endParaRPr lang="en-US" dirty="0"/>
        </a:p>
      </dgm:t>
    </dgm:pt>
    <dgm:pt modelId="{36A5A4FE-79A0-944B-BDDD-9A769152A827}" type="parTrans" cxnId="{CB476728-9251-CF4A-8D1A-6C2CE1A710F1}">
      <dgm:prSet/>
      <dgm:spPr/>
      <dgm:t>
        <a:bodyPr/>
        <a:lstStyle/>
        <a:p>
          <a:endParaRPr lang="en-US"/>
        </a:p>
      </dgm:t>
    </dgm:pt>
    <dgm:pt modelId="{D2033C76-71F5-5342-830C-C0D110F0DDA5}" type="sibTrans" cxnId="{CB476728-9251-CF4A-8D1A-6C2CE1A710F1}">
      <dgm:prSet/>
      <dgm:spPr/>
      <dgm:t>
        <a:bodyPr/>
        <a:lstStyle/>
        <a:p>
          <a:endParaRPr lang="en-US"/>
        </a:p>
      </dgm:t>
    </dgm:pt>
    <dgm:pt modelId="{55DA537C-8577-7042-B269-817908C53332}">
      <dgm:prSet phldrT="[Text]"/>
      <dgm:spPr/>
      <dgm:t>
        <a:bodyPr/>
        <a:lstStyle/>
        <a:p>
          <a:r>
            <a:rPr lang="en-US" dirty="0" smtClean="0"/>
            <a:t>Drafting: applying law (rule-based and analogical reasoning)</a:t>
          </a:r>
          <a:endParaRPr lang="en-US" dirty="0"/>
        </a:p>
      </dgm:t>
    </dgm:pt>
    <dgm:pt modelId="{DADE7A68-A1A6-FF49-90A6-4899C6822B2A}" type="parTrans" cxnId="{D9A40038-8E83-3740-BE68-9D9039D26DBA}">
      <dgm:prSet/>
      <dgm:spPr/>
      <dgm:t>
        <a:bodyPr/>
        <a:lstStyle/>
        <a:p>
          <a:endParaRPr lang="en-US"/>
        </a:p>
      </dgm:t>
    </dgm:pt>
    <dgm:pt modelId="{53958B90-D5C2-4049-A48C-CB550CF56B4E}" type="sibTrans" cxnId="{D9A40038-8E83-3740-BE68-9D9039D26DBA}">
      <dgm:prSet/>
      <dgm:spPr/>
      <dgm:t>
        <a:bodyPr/>
        <a:lstStyle/>
        <a:p>
          <a:endParaRPr lang="en-US"/>
        </a:p>
      </dgm:t>
    </dgm:pt>
    <dgm:pt modelId="{090F173B-6C67-D144-88B7-DF5293D055A0}" type="pres">
      <dgm:prSet presAssocID="{168DB4C7-6EDC-6F45-96D1-E16D7A0F272E}" presName="Name0" presStyleCnt="0">
        <dgm:presLayoutVars>
          <dgm:dir/>
          <dgm:resizeHandles val="exact"/>
        </dgm:presLayoutVars>
      </dgm:prSet>
      <dgm:spPr/>
    </dgm:pt>
    <dgm:pt modelId="{D9500B0A-0020-E547-9D40-2DC5C83477E9}" type="pres">
      <dgm:prSet presAssocID="{1DFA041A-37A0-8A4B-8E5B-126940157C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2AFFB-F5FC-154F-8B51-EB5ADB96F2E3}" type="pres">
      <dgm:prSet presAssocID="{0E9F6C84-2184-7642-80E1-4945FE1063C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8962DE4-5C61-CE49-A352-5B732E95D549}" type="pres">
      <dgm:prSet presAssocID="{0E9F6C84-2184-7642-80E1-4945FE1063C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1E94215-E3D7-C94A-81EE-D7F8A2FC47B4}" type="pres">
      <dgm:prSet presAssocID="{C139FE1D-9CD2-444B-9720-46968E3487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321FB-87CF-D841-A1B6-6F709CBACBEA}" type="pres">
      <dgm:prSet presAssocID="{33C1A1FC-69A5-8C46-A55F-8D47F7D337A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7B561F0-4397-FD45-9D17-AFB3B2A81A92}" type="pres">
      <dgm:prSet presAssocID="{33C1A1FC-69A5-8C46-A55F-8D47F7D337A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CD63352-8D19-8047-8285-DA2C6175FC8C}" type="pres">
      <dgm:prSet presAssocID="{92D4F28F-B366-2649-92C9-F60C2DFB90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38766-47BC-7A4B-A9C4-82F4C4C54854}" type="pres">
      <dgm:prSet presAssocID="{D2033C76-71F5-5342-830C-C0D110F0DDA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0D0E7BF-5B47-E349-ABAA-75AA52C853F4}" type="pres">
      <dgm:prSet presAssocID="{D2033C76-71F5-5342-830C-C0D110F0DDA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B3F0767-770C-4B49-BE8E-4DCD2349B029}" type="pres">
      <dgm:prSet presAssocID="{55DA537C-8577-7042-B269-817908C533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409CB-6FC0-E442-8E14-36E6342DD700}" type="presOf" srcId="{55DA537C-8577-7042-B269-817908C53332}" destId="{CB3F0767-770C-4B49-BE8E-4DCD2349B029}" srcOrd="0" destOrd="0" presId="urn:microsoft.com/office/officeart/2005/8/layout/process1"/>
    <dgm:cxn modelId="{D9A40038-8E83-3740-BE68-9D9039D26DBA}" srcId="{168DB4C7-6EDC-6F45-96D1-E16D7A0F272E}" destId="{55DA537C-8577-7042-B269-817908C53332}" srcOrd="3" destOrd="0" parTransId="{DADE7A68-A1A6-FF49-90A6-4899C6822B2A}" sibTransId="{53958B90-D5C2-4049-A48C-CB550CF56B4E}"/>
    <dgm:cxn modelId="{3BCA711C-3F18-1741-817A-4181008992D8}" type="presOf" srcId="{1DFA041A-37A0-8A4B-8E5B-126940157CCA}" destId="{D9500B0A-0020-E547-9D40-2DC5C83477E9}" srcOrd="0" destOrd="0" presId="urn:microsoft.com/office/officeart/2005/8/layout/process1"/>
    <dgm:cxn modelId="{E313DBA7-625C-5C49-B013-5B614E2794FF}" type="presOf" srcId="{D2033C76-71F5-5342-830C-C0D110F0DDA5}" destId="{D0D0E7BF-5B47-E349-ABAA-75AA52C853F4}" srcOrd="1" destOrd="0" presId="urn:microsoft.com/office/officeart/2005/8/layout/process1"/>
    <dgm:cxn modelId="{1BDBA36B-7B77-6342-B85D-6F5A2FCD6B33}" srcId="{168DB4C7-6EDC-6F45-96D1-E16D7A0F272E}" destId="{1DFA041A-37A0-8A4B-8E5B-126940157CCA}" srcOrd="0" destOrd="0" parTransId="{A6C4EC1C-7C51-5C45-A25B-D6C089AD4556}" sibTransId="{0E9F6C84-2184-7642-80E1-4945FE1063CA}"/>
    <dgm:cxn modelId="{D3141144-872F-E14F-BD04-D05F30BFF9A2}" type="presOf" srcId="{168DB4C7-6EDC-6F45-96D1-E16D7A0F272E}" destId="{090F173B-6C67-D144-88B7-DF5293D055A0}" srcOrd="0" destOrd="0" presId="urn:microsoft.com/office/officeart/2005/8/layout/process1"/>
    <dgm:cxn modelId="{2C24922E-67DE-C740-8B36-360802F9930D}" type="presOf" srcId="{0E9F6C84-2184-7642-80E1-4945FE1063CA}" destId="{25A2AFFB-F5FC-154F-8B51-EB5ADB96F2E3}" srcOrd="0" destOrd="0" presId="urn:microsoft.com/office/officeart/2005/8/layout/process1"/>
    <dgm:cxn modelId="{1E82E69F-A5BE-EB4F-9A87-755CC01ED769}" type="presOf" srcId="{33C1A1FC-69A5-8C46-A55F-8D47F7D337A1}" destId="{37B561F0-4397-FD45-9D17-AFB3B2A81A92}" srcOrd="1" destOrd="0" presId="urn:microsoft.com/office/officeart/2005/8/layout/process1"/>
    <dgm:cxn modelId="{B9A44F3B-66D0-1F45-B318-3551FB137952}" type="presOf" srcId="{D2033C76-71F5-5342-830C-C0D110F0DDA5}" destId="{FBE38766-47BC-7A4B-A9C4-82F4C4C54854}" srcOrd="0" destOrd="0" presId="urn:microsoft.com/office/officeart/2005/8/layout/process1"/>
    <dgm:cxn modelId="{02CA1E1B-16D8-8C41-9480-AC657EE7B873}" type="presOf" srcId="{33C1A1FC-69A5-8C46-A55F-8D47F7D337A1}" destId="{F90321FB-87CF-D841-A1B6-6F709CBACBEA}" srcOrd="0" destOrd="0" presId="urn:microsoft.com/office/officeart/2005/8/layout/process1"/>
    <dgm:cxn modelId="{5A28223D-3781-C040-8548-C5DFA3F800B3}" srcId="{168DB4C7-6EDC-6F45-96D1-E16D7A0F272E}" destId="{C139FE1D-9CD2-444B-9720-46968E3487FB}" srcOrd="1" destOrd="0" parTransId="{EBFA6AF3-CCA7-9F4A-B977-F12E5B3B463F}" sibTransId="{33C1A1FC-69A5-8C46-A55F-8D47F7D337A1}"/>
    <dgm:cxn modelId="{45093CC6-DBC4-2440-9613-878EF0EE1068}" type="presOf" srcId="{C139FE1D-9CD2-444B-9720-46968E3487FB}" destId="{31E94215-E3D7-C94A-81EE-D7F8A2FC47B4}" srcOrd="0" destOrd="0" presId="urn:microsoft.com/office/officeart/2005/8/layout/process1"/>
    <dgm:cxn modelId="{48E6075F-76ED-5A4B-9BC1-4785E7642932}" type="presOf" srcId="{0E9F6C84-2184-7642-80E1-4945FE1063CA}" destId="{38962DE4-5C61-CE49-A352-5B732E95D549}" srcOrd="1" destOrd="0" presId="urn:microsoft.com/office/officeart/2005/8/layout/process1"/>
    <dgm:cxn modelId="{4697328A-47F3-4B4C-8B97-1AD0464109B7}" type="presOf" srcId="{92D4F28F-B366-2649-92C9-F60C2DFB9082}" destId="{3CD63352-8D19-8047-8285-DA2C6175FC8C}" srcOrd="0" destOrd="0" presId="urn:microsoft.com/office/officeart/2005/8/layout/process1"/>
    <dgm:cxn modelId="{CB476728-9251-CF4A-8D1A-6C2CE1A710F1}" srcId="{168DB4C7-6EDC-6F45-96D1-E16D7A0F272E}" destId="{92D4F28F-B366-2649-92C9-F60C2DFB9082}" srcOrd="2" destOrd="0" parTransId="{36A5A4FE-79A0-944B-BDDD-9A769152A827}" sibTransId="{D2033C76-71F5-5342-830C-C0D110F0DDA5}"/>
    <dgm:cxn modelId="{63F5F7DA-46B4-244C-BD57-E7DA2F1720EB}" type="presParOf" srcId="{090F173B-6C67-D144-88B7-DF5293D055A0}" destId="{D9500B0A-0020-E547-9D40-2DC5C83477E9}" srcOrd="0" destOrd="0" presId="urn:microsoft.com/office/officeart/2005/8/layout/process1"/>
    <dgm:cxn modelId="{2375FCA1-2283-7247-80ED-CD31D26F00D1}" type="presParOf" srcId="{090F173B-6C67-D144-88B7-DF5293D055A0}" destId="{25A2AFFB-F5FC-154F-8B51-EB5ADB96F2E3}" srcOrd="1" destOrd="0" presId="urn:microsoft.com/office/officeart/2005/8/layout/process1"/>
    <dgm:cxn modelId="{BA3AD367-6861-3F4D-8F34-6C5ACDD7671C}" type="presParOf" srcId="{25A2AFFB-F5FC-154F-8B51-EB5ADB96F2E3}" destId="{38962DE4-5C61-CE49-A352-5B732E95D549}" srcOrd="0" destOrd="0" presId="urn:microsoft.com/office/officeart/2005/8/layout/process1"/>
    <dgm:cxn modelId="{F8583120-9B18-DB42-ADC0-95076F2AA7B2}" type="presParOf" srcId="{090F173B-6C67-D144-88B7-DF5293D055A0}" destId="{31E94215-E3D7-C94A-81EE-D7F8A2FC47B4}" srcOrd="2" destOrd="0" presId="urn:microsoft.com/office/officeart/2005/8/layout/process1"/>
    <dgm:cxn modelId="{B93AC207-B11A-AE46-BBAE-C0FC6C2BCB34}" type="presParOf" srcId="{090F173B-6C67-D144-88B7-DF5293D055A0}" destId="{F90321FB-87CF-D841-A1B6-6F709CBACBEA}" srcOrd="3" destOrd="0" presId="urn:microsoft.com/office/officeart/2005/8/layout/process1"/>
    <dgm:cxn modelId="{8DC1703C-A32B-7748-9C86-F3D3DCD81025}" type="presParOf" srcId="{F90321FB-87CF-D841-A1B6-6F709CBACBEA}" destId="{37B561F0-4397-FD45-9D17-AFB3B2A81A92}" srcOrd="0" destOrd="0" presId="urn:microsoft.com/office/officeart/2005/8/layout/process1"/>
    <dgm:cxn modelId="{BDBABCDB-8464-BF4F-87A1-3D913BA69424}" type="presParOf" srcId="{090F173B-6C67-D144-88B7-DF5293D055A0}" destId="{3CD63352-8D19-8047-8285-DA2C6175FC8C}" srcOrd="4" destOrd="0" presId="urn:microsoft.com/office/officeart/2005/8/layout/process1"/>
    <dgm:cxn modelId="{45A13051-7B80-834E-8756-BFE821B1A5DE}" type="presParOf" srcId="{090F173B-6C67-D144-88B7-DF5293D055A0}" destId="{FBE38766-47BC-7A4B-A9C4-82F4C4C54854}" srcOrd="5" destOrd="0" presId="urn:microsoft.com/office/officeart/2005/8/layout/process1"/>
    <dgm:cxn modelId="{8E7876C9-5AC8-564C-92AD-115DA4406388}" type="presParOf" srcId="{FBE38766-47BC-7A4B-A9C4-82F4C4C54854}" destId="{D0D0E7BF-5B47-E349-ABAA-75AA52C853F4}" srcOrd="0" destOrd="0" presId="urn:microsoft.com/office/officeart/2005/8/layout/process1"/>
    <dgm:cxn modelId="{7DFA8499-0108-3548-9989-F1579C16A41D}" type="presParOf" srcId="{090F173B-6C67-D144-88B7-DF5293D055A0}" destId="{CB3F0767-770C-4B49-BE8E-4DCD2349B02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DB4C7-6EDC-6F45-96D1-E16D7A0F272E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1DFA041A-37A0-8A4B-8E5B-126940157CCA}">
      <dgm:prSet phldrT="[Text]"/>
      <dgm:spPr/>
      <dgm:t>
        <a:bodyPr/>
        <a:lstStyle/>
        <a:p>
          <a:r>
            <a:rPr lang="en-US" dirty="0" smtClean="0"/>
            <a:t>Analyzing authority</a:t>
          </a:r>
          <a:endParaRPr lang="en-US" dirty="0"/>
        </a:p>
      </dgm:t>
    </dgm:pt>
    <dgm:pt modelId="{A6C4EC1C-7C51-5C45-A25B-D6C089AD4556}" type="parTrans" cxnId="{1BDBA36B-7B77-6342-B85D-6F5A2FCD6B33}">
      <dgm:prSet/>
      <dgm:spPr/>
      <dgm:t>
        <a:bodyPr/>
        <a:lstStyle/>
        <a:p>
          <a:endParaRPr lang="en-US"/>
        </a:p>
      </dgm:t>
    </dgm:pt>
    <dgm:pt modelId="{0E9F6C84-2184-7642-80E1-4945FE1063CA}" type="sibTrans" cxnId="{1BDBA36B-7B77-6342-B85D-6F5A2FCD6B33}">
      <dgm:prSet/>
      <dgm:spPr/>
      <dgm:t>
        <a:bodyPr/>
        <a:lstStyle/>
        <a:p>
          <a:endParaRPr lang="en-US"/>
        </a:p>
      </dgm:t>
    </dgm:pt>
    <dgm:pt modelId="{C139FE1D-9CD2-444B-9720-46968E3487FB}">
      <dgm:prSet phldrT="[Text]"/>
      <dgm:spPr/>
      <dgm:t>
        <a:bodyPr/>
        <a:lstStyle/>
        <a:p>
          <a:r>
            <a:rPr lang="en-US" dirty="0" smtClean="0"/>
            <a:t>Determine governing rules (rule types and synthesis)</a:t>
          </a:r>
          <a:endParaRPr lang="en-US" dirty="0"/>
        </a:p>
      </dgm:t>
    </dgm:pt>
    <dgm:pt modelId="{EBFA6AF3-CCA7-9F4A-B977-F12E5B3B463F}" type="parTrans" cxnId="{5A28223D-3781-C040-8548-C5DFA3F800B3}">
      <dgm:prSet/>
      <dgm:spPr/>
      <dgm:t>
        <a:bodyPr/>
        <a:lstStyle/>
        <a:p>
          <a:endParaRPr lang="en-US"/>
        </a:p>
      </dgm:t>
    </dgm:pt>
    <dgm:pt modelId="{33C1A1FC-69A5-8C46-A55F-8D47F7D337A1}" type="sibTrans" cxnId="{5A28223D-3781-C040-8548-C5DFA3F800B3}">
      <dgm:prSet/>
      <dgm:spPr/>
      <dgm:t>
        <a:bodyPr/>
        <a:lstStyle/>
        <a:p>
          <a:endParaRPr lang="en-US"/>
        </a:p>
      </dgm:t>
    </dgm:pt>
    <dgm:pt modelId="{92D4F28F-B366-2649-92C9-F60C2DFB9082}">
      <dgm:prSet phldrT="[Text]"/>
      <dgm:spPr/>
      <dgm:t>
        <a:bodyPr/>
        <a:lstStyle/>
        <a:p>
          <a:r>
            <a:rPr lang="en-US" dirty="0" smtClean="0"/>
            <a:t>Drafting: explaining law through rules and case illustrations (synthesis revisited)</a:t>
          </a:r>
          <a:endParaRPr lang="en-US" dirty="0"/>
        </a:p>
      </dgm:t>
    </dgm:pt>
    <dgm:pt modelId="{36A5A4FE-79A0-944B-BDDD-9A769152A827}" type="parTrans" cxnId="{CB476728-9251-CF4A-8D1A-6C2CE1A710F1}">
      <dgm:prSet/>
      <dgm:spPr/>
      <dgm:t>
        <a:bodyPr/>
        <a:lstStyle/>
        <a:p>
          <a:endParaRPr lang="en-US"/>
        </a:p>
      </dgm:t>
    </dgm:pt>
    <dgm:pt modelId="{D2033C76-71F5-5342-830C-C0D110F0DDA5}" type="sibTrans" cxnId="{CB476728-9251-CF4A-8D1A-6C2CE1A710F1}">
      <dgm:prSet/>
      <dgm:spPr/>
      <dgm:t>
        <a:bodyPr/>
        <a:lstStyle/>
        <a:p>
          <a:endParaRPr lang="en-US"/>
        </a:p>
      </dgm:t>
    </dgm:pt>
    <dgm:pt modelId="{55DA537C-8577-7042-B269-817908C53332}">
      <dgm:prSet phldrT="[Text]"/>
      <dgm:spPr/>
      <dgm:t>
        <a:bodyPr/>
        <a:lstStyle/>
        <a:p>
          <a:r>
            <a:rPr lang="en-US" dirty="0" smtClean="0"/>
            <a:t>Drafting: applying law (rule-based and analogical reasoning)</a:t>
          </a:r>
          <a:endParaRPr lang="en-US" dirty="0"/>
        </a:p>
      </dgm:t>
    </dgm:pt>
    <dgm:pt modelId="{DADE7A68-A1A6-FF49-90A6-4899C6822B2A}" type="parTrans" cxnId="{D9A40038-8E83-3740-BE68-9D9039D26DBA}">
      <dgm:prSet/>
      <dgm:spPr/>
      <dgm:t>
        <a:bodyPr/>
        <a:lstStyle/>
        <a:p>
          <a:endParaRPr lang="en-US"/>
        </a:p>
      </dgm:t>
    </dgm:pt>
    <dgm:pt modelId="{53958B90-D5C2-4049-A48C-CB550CF56B4E}" type="sibTrans" cxnId="{D9A40038-8E83-3740-BE68-9D9039D26DBA}">
      <dgm:prSet/>
      <dgm:spPr/>
      <dgm:t>
        <a:bodyPr/>
        <a:lstStyle/>
        <a:p>
          <a:endParaRPr lang="en-US"/>
        </a:p>
      </dgm:t>
    </dgm:pt>
    <dgm:pt modelId="{090F173B-6C67-D144-88B7-DF5293D055A0}" type="pres">
      <dgm:prSet presAssocID="{168DB4C7-6EDC-6F45-96D1-E16D7A0F272E}" presName="Name0" presStyleCnt="0">
        <dgm:presLayoutVars>
          <dgm:dir/>
          <dgm:resizeHandles val="exact"/>
        </dgm:presLayoutVars>
      </dgm:prSet>
      <dgm:spPr/>
    </dgm:pt>
    <dgm:pt modelId="{D9500B0A-0020-E547-9D40-2DC5C83477E9}" type="pres">
      <dgm:prSet presAssocID="{1DFA041A-37A0-8A4B-8E5B-126940157C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2AFFB-F5FC-154F-8B51-EB5ADB96F2E3}" type="pres">
      <dgm:prSet presAssocID="{0E9F6C84-2184-7642-80E1-4945FE1063C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8962DE4-5C61-CE49-A352-5B732E95D549}" type="pres">
      <dgm:prSet presAssocID="{0E9F6C84-2184-7642-80E1-4945FE1063C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1E94215-E3D7-C94A-81EE-D7F8A2FC47B4}" type="pres">
      <dgm:prSet presAssocID="{C139FE1D-9CD2-444B-9720-46968E3487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321FB-87CF-D841-A1B6-6F709CBACBEA}" type="pres">
      <dgm:prSet presAssocID="{33C1A1FC-69A5-8C46-A55F-8D47F7D337A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7B561F0-4397-FD45-9D17-AFB3B2A81A92}" type="pres">
      <dgm:prSet presAssocID="{33C1A1FC-69A5-8C46-A55F-8D47F7D337A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CD63352-8D19-8047-8285-DA2C6175FC8C}" type="pres">
      <dgm:prSet presAssocID="{92D4F28F-B366-2649-92C9-F60C2DFB90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38766-47BC-7A4B-A9C4-82F4C4C54854}" type="pres">
      <dgm:prSet presAssocID="{D2033C76-71F5-5342-830C-C0D110F0DDA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0D0E7BF-5B47-E349-ABAA-75AA52C853F4}" type="pres">
      <dgm:prSet presAssocID="{D2033C76-71F5-5342-830C-C0D110F0DDA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B3F0767-770C-4B49-BE8E-4DCD2349B029}" type="pres">
      <dgm:prSet presAssocID="{55DA537C-8577-7042-B269-817908C533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D9411-8B04-8949-B3C1-2DAA62302C93}" type="presOf" srcId="{D2033C76-71F5-5342-830C-C0D110F0DDA5}" destId="{FBE38766-47BC-7A4B-A9C4-82F4C4C54854}" srcOrd="0" destOrd="0" presId="urn:microsoft.com/office/officeart/2005/8/layout/process1"/>
    <dgm:cxn modelId="{F8B2B6D9-BB01-3242-A5CC-4150219986C0}" type="presOf" srcId="{D2033C76-71F5-5342-830C-C0D110F0DDA5}" destId="{D0D0E7BF-5B47-E349-ABAA-75AA52C853F4}" srcOrd="1" destOrd="0" presId="urn:microsoft.com/office/officeart/2005/8/layout/process1"/>
    <dgm:cxn modelId="{94484F72-5B40-5F41-AFAF-E2FC19E57465}" type="presOf" srcId="{0E9F6C84-2184-7642-80E1-4945FE1063CA}" destId="{38962DE4-5C61-CE49-A352-5B732E95D549}" srcOrd="1" destOrd="0" presId="urn:microsoft.com/office/officeart/2005/8/layout/process1"/>
    <dgm:cxn modelId="{1555E0A9-71C9-B14D-9151-18243565836D}" type="presOf" srcId="{C139FE1D-9CD2-444B-9720-46968E3487FB}" destId="{31E94215-E3D7-C94A-81EE-D7F8A2FC47B4}" srcOrd="0" destOrd="0" presId="urn:microsoft.com/office/officeart/2005/8/layout/process1"/>
    <dgm:cxn modelId="{78477B0A-9828-A548-A49C-9E203D7532E3}" type="presOf" srcId="{168DB4C7-6EDC-6F45-96D1-E16D7A0F272E}" destId="{090F173B-6C67-D144-88B7-DF5293D055A0}" srcOrd="0" destOrd="0" presId="urn:microsoft.com/office/officeart/2005/8/layout/process1"/>
    <dgm:cxn modelId="{29613C71-4A68-1842-AF52-A385D0A090CE}" type="presOf" srcId="{33C1A1FC-69A5-8C46-A55F-8D47F7D337A1}" destId="{37B561F0-4397-FD45-9D17-AFB3B2A81A92}" srcOrd="1" destOrd="0" presId="urn:microsoft.com/office/officeart/2005/8/layout/process1"/>
    <dgm:cxn modelId="{3772D350-B9E2-324B-8AA4-2D67435C933D}" type="presOf" srcId="{1DFA041A-37A0-8A4B-8E5B-126940157CCA}" destId="{D9500B0A-0020-E547-9D40-2DC5C83477E9}" srcOrd="0" destOrd="0" presId="urn:microsoft.com/office/officeart/2005/8/layout/process1"/>
    <dgm:cxn modelId="{80DE31DC-2794-7B46-9CBF-20356B58F138}" type="presOf" srcId="{33C1A1FC-69A5-8C46-A55F-8D47F7D337A1}" destId="{F90321FB-87CF-D841-A1B6-6F709CBACBEA}" srcOrd="0" destOrd="0" presId="urn:microsoft.com/office/officeart/2005/8/layout/process1"/>
    <dgm:cxn modelId="{CB476728-9251-CF4A-8D1A-6C2CE1A710F1}" srcId="{168DB4C7-6EDC-6F45-96D1-E16D7A0F272E}" destId="{92D4F28F-B366-2649-92C9-F60C2DFB9082}" srcOrd="2" destOrd="0" parTransId="{36A5A4FE-79A0-944B-BDDD-9A769152A827}" sibTransId="{D2033C76-71F5-5342-830C-C0D110F0DDA5}"/>
    <dgm:cxn modelId="{5A28223D-3781-C040-8548-C5DFA3F800B3}" srcId="{168DB4C7-6EDC-6F45-96D1-E16D7A0F272E}" destId="{C139FE1D-9CD2-444B-9720-46968E3487FB}" srcOrd="1" destOrd="0" parTransId="{EBFA6AF3-CCA7-9F4A-B977-F12E5B3B463F}" sibTransId="{33C1A1FC-69A5-8C46-A55F-8D47F7D337A1}"/>
    <dgm:cxn modelId="{1BDBA36B-7B77-6342-B85D-6F5A2FCD6B33}" srcId="{168DB4C7-6EDC-6F45-96D1-E16D7A0F272E}" destId="{1DFA041A-37A0-8A4B-8E5B-126940157CCA}" srcOrd="0" destOrd="0" parTransId="{A6C4EC1C-7C51-5C45-A25B-D6C089AD4556}" sibTransId="{0E9F6C84-2184-7642-80E1-4945FE1063CA}"/>
    <dgm:cxn modelId="{BADD5D3E-D3BF-5845-BC8B-D2134946D2C9}" type="presOf" srcId="{55DA537C-8577-7042-B269-817908C53332}" destId="{CB3F0767-770C-4B49-BE8E-4DCD2349B029}" srcOrd="0" destOrd="0" presId="urn:microsoft.com/office/officeart/2005/8/layout/process1"/>
    <dgm:cxn modelId="{8942A1F6-0E3C-B249-AB54-DCBE26EF2894}" type="presOf" srcId="{92D4F28F-B366-2649-92C9-F60C2DFB9082}" destId="{3CD63352-8D19-8047-8285-DA2C6175FC8C}" srcOrd="0" destOrd="0" presId="urn:microsoft.com/office/officeart/2005/8/layout/process1"/>
    <dgm:cxn modelId="{D9A40038-8E83-3740-BE68-9D9039D26DBA}" srcId="{168DB4C7-6EDC-6F45-96D1-E16D7A0F272E}" destId="{55DA537C-8577-7042-B269-817908C53332}" srcOrd="3" destOrd="0" parTransId="{DADE7A68-A1A6-FF49-90A6-4899C6822B2A}" sibTransId="{53958B90-D5C2-4049-A48C-CB550CF56B4E}"/>
    <dgm:cxn modelId="{F55BE76C-6C19-814F-8391-47AEF3541822}" type="presOf" srcId="{0E9F6C84-2184-7642-80E1-4945FE1063CA}" destId="{25A2AFFB-F5FC-154F-8B51-EB5ADB96F2E3}" srcOrd="0" destOrd="0" presId="urn:microsoft.com/office/officeart/2005/8/layout/process1"/>
    <dgm:cxn modelId="{EECB5628-EDF5-3149-ADD9-F94FCA2AA1A6}" type="presParOf" srcId="{090F173B-6C67-D144-88B7-DF5293D055A0}" destId="{D9500B0A-0020-E547-9D40-2DC5C83477E9}" srcOrd="0" destOrd="0" presId="urn:microsoft.com/office/officeart/2005/8/layout/process1"/>
    <dgm:cxn modelId="{9CCCAAD1-9FB8-F34F-8358-DFC0DC3BDD0F}" type="presParOf" srcId="{090F173B-6C67-D144-88B7-DF5293D055A0}" destId="{25A2AFFB-F5FC-154F-8B51-EB5ADB96F2E3}" srcOrd="1" destOrd="0" presId="urn:microsoft.com/office/officeart/2005/8/layout/process1"/>
    <dgm:cxn modelId="{352A5A33-08C8-7A48-BE30-27B5B5BC6508}" type="presParOf" srcId="{25A2AFFB-F5FC-154F-8B51-EB5ADB96F2E3}" destId="{38962DE4-5C61-CE49-A352-5B732E95D549}" srcOrd="0" destOrd="0" presId="urn:microsoft.com/office/officeart/2005/8/layout/process1"/>
    <dgm:cxn modelId="{26643CA7-4470-FD4E-8DEF-DDD2FD34C8C7}" type="presParOf" srcId="{090F173B-6C67-D144-88B7-DF5293D055A0}" destId="{31E94215-E3D7-C94A-81EE-D7F8A2FC47B4}" srcOrd="2" destOrd="0" presId="urn:microsoft.com/office/officeart/2005/8/layout/process1"/>
    <dgm:cxn modelId="{BCD5D95F-4AA7-9846-81A0-612CF410301F}" type="presParOf" srcId="{090F173B-6C67-D144-88B7-DF5293D055A0}" destId="{F90321FB-87CF-D841-A1B6-6F709CBACBEA}" srcOrd="3" destOrd="0" presId="urn:microsoft.com/office/officeart/2005/8/layout/process1"/>
    <dgm:cxn modelId="{370612DC-0CA2-3A4C-AFB9-C1CA7C01C8DA}" type="presParOf" srcId="{F90321FB-87CF-D841-A1B6-6F709CBACBEA}" destId="{37B561F0-4397-FD45-9D17-AFB3B2A81A92}" srcOrd="0" destOrd="0" presId="urn:microsoft.com/office/officeart/2005/8/layout/process1"/>
    <dgm:cxn modelId="{5E6FC462-4EA0-624C-8E7C-1FC7A735F4F1}" type="presParOf" srcId="{090F173B-6C67-D144-88B7-DF5293D055A0}" destId="{3CD63352-8D19-8047-8285-DA2C6175FC8C}" srcOrd="4" destOrd="0" presId="urn:microsoft.com/office/officeart/2005/8/layout/process1"/>
    <dgm:cxn modelId="{302C6CA2-DECE-F24D-8C8B-DB3FC8FA9952}" type="presParOf" srcId="{090F173B-6C67-D144-88B7-DF5293D055A0}" destId="{FBE38766-47BC-7A4B-A9C4-82F4C4C54854}" srcOrd="5" destOrd="0" presId="urn:microsoft.com/office/officeart/2005/8/layout/process1"/>
    <dgm:cxn modelId="{D17F8866-C1A9-4E43-952F-E5D37BAE1CAC}" type="presParOf" srcId="{FBE38766-47BC-7A4B-A9C4-82F4C4C54854}" destId="{D0D0E7BF-5B47-E349-ABAA-75AA52C853F4}" srcOrd="0" destOrd="0" presId="urn:microsoft.com/office/officeart/2005/8/layout/process1"/>
    <dgm:cxn modelId="{F031FBF4-F077-C54D-962D-E09FB9813F9B}" type="presParOf" srcId="{090F173B-6C67-D144-88B7-DF5293D055A0}" destId="{CB3F0767-770C-4B49-BE8E-4DCD2349B02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B5CBB4-9AA2-4849-9FB1-54DC8A35EA97}" type="doc">
      <dgm:prSet loTypeId="urn:microsoft.com/office/officeart/2005/8/layout/process1" loCatId="" qsTypeId="urn:microsoft.com/office/officeart/2005/8/quickstyle/simple4" qsCatId="simple" csTypeId="urn:microsoft.com/office/officeart/2005/8/colors/accent2_2" csCatId="accent2" phldr="1"/>
      <dgm:spPr/>
    </dgm:pt>
    <dgm:pt modelId="{58398A7C-ADF9-3543-808E-D8462F90B847}">
      <dgm:prSet phldrT="[Text]"/>
      <dgm:spPr/>
      <dgm:t>
        <a:bodyPr/>
        <a:lstStyle/>
        <a:p>
          <a:r>
            <a:rPr lang="en-US" dirty="0" smtClean="0"/>
            <a:t>Judicial system</a:t>
          </a:r>
          <a:endParaRPr lang="en-US" dirty="0"/>
        </a:p>
      </dgm:t>
    </dgm:pt>
    <dgm:pt modelId="{863F6C56-2563-F54A-A139-A0658B8E13BC}" type="parTrans" cxnId="{70B1E3CC-CE04-6642-97D1-FFD7C163F167}">
      <dgm:prSet/>
      <dgm:spPr/>
      <dgm:t>
        <a:bodyPr/>
        <a:lstStyle/>
        <a:p>
          <a:endParaRPr lang="en-US"/>
        </a:p>
      </dgm:t>
    </dgm:pt>
    <dgm:pt modelId="{396A3DD0-032D-7B44-8830-E6C26A236365}" type="sibTrans" cxnId="{70B1E3CC-CE04-6642-97D1-FFD7C163F167}">
      <dgm:prSet/>
      <dgm:spPr/>
      <dgm:t>
        <a:bodyPr/>
        <a:lstStyle/>
        <a:p>
          <a:endParaRPr lang="en-US"/>
        </a:p>
      </dgm:t>
    </dgm:pt>
    <dgm:pt modelId="{C4A57610-73B6-BE4C-B4FD-16078EA8DA96}">
      <dgm:prSet phldrT="[Text]"/>
      <dgm:spPr/>
      <dgm:t>
        <a:bodyPr/>
        <a:lstStyle/>
        <a:p>
          <a:r>
            <a:rPr lang="en-US" dirty="0" smtClean="0"/>
            <a:t>Analyzing law: case briefing, synthesizing, forms of reasoning </a:t>
          </a:r>
          <a:endParaRPr lang="en-US" dirty="0"/>
        </a:p>
      </dgm:t>
    </dgm:pt>
    <dgm:pt modelId="{F2957BF6-897F-3947-A9F8-E58D9025DC1E}" type="parTrans" cxnId="{DD165282-FD2D-6441-93E5-F7D1D6665BC7}">
      <dgm:prSet/>
      <dgm:spPr/>
      <dgm:t>
        <a:bodyPr/>
        <a:lstStyle/>
        <a:p>
          <a:endParaRPr lang="en-US"/>
        </a:p>
      </dgm:t>
    </dgm:pt>
    <dgm:pt modelId="{84DA2344-00BC-A34A-A10B-AA52CA88F642}" type="sibTrans" cxnId="{DD165282-FD2D-6441-93E5-F7D1D6665BC7}">
      <dgm:prSet/>
      <dgm:spPr/>
      <dgm:t>
        <a:bodyPr/>
        <a:lstStyle/>
        <a:p>
          <a:endParaRPr lang="en-US"/>
        </a:p>
      </dgm:t>
    </dgm:pt>
    <dgm:pt modelId="{48195843-960D-7340-8139-59A86717FA31}">
      <dgm:prSet phldrT="[Text]"/>
      <dgm:spPr/>
      <dgm:t>
        <a:bodyPr/>
        <a:lstStyle/>
        <a:p>
          <a:r>
            <a:rPr lang="en-US" dirty="0" smtClean="0"/>
            <a:t>Drafting macro-organization: types of rules</a:t>
          </a:r>
          <a:endParaRPr lang="en-US" dirty="0"/>
        </a:p>
      </dgm:t>
    </dgm:pt>
    <dgm:pt modelId="{2D682924-27B7-5F42-AA11-1351CADE2B19}" type="parTrans" cxnId="{2B02B97B-0F24-9D4F-AA3E-B8F2E14F943B}">
      <dgm:prSet/>
      <dgm:spPr/>
      <dgm:t>
        <a:bodyPr/>
        <a:lstStyle/>
        <a:p>
          <a:endParaRPr lang="en-US"/>
        </a:p>
      </dgm:t>
    </dgm:pt>
    <dgm:pt modelId="{D51198C3-80D7-8440-8343-9419823FEB98}" type="sibTrans" cxnId="{2B02B97B-0F24-9D4F-AA3E-B8F2E14F943B}">
      <dgm:prSet/>
      <dgm:spPr/>
      <dgm:t>
        <a:bodyPr/>
        <a:lstStyle/>
        <a:p>
          <a:endParaRPr lang="en-US"/>
        </a:p>
      </dgm:t>
    </dgm:pt>
    <dgm:pt modelId="{AB2D465F-3D25-4141-87ED-B8AD211003C7}">
      <dgm:prSet phldrT="[Text]"/>
      <dgm:spPr/>
      <dgm:t>
        <a:bodyPr/>
        <a:lstStyle/>
        <a:p>
          <a:r>
            <a:rPr lang="en-US" dirty="0" smtClean="0"/>
            <a:t>Drafting micro-organization: CREAC (identifying factors for E) </a:t>
          </a:r>
          <a:endParaRPr lang="en-US" dirty="0"/>
        </a:p>
      </dgm:t>
    </dgm:pt>
    <dgm:pt modelId="{B57CD3B2-A18F-1A48-AFF0-C06B895B6D71}" type="parTrans" cxnId="{EC9951EA-9873-6B4E-97E9-5B9AC642FF33}">
      <dgm:prSet/>
      <dgm:spPr/>
      <dgm:t>
        <a:bodyPr/>
        <a:lstStyle/>
        <a:p>
          <a:endParaRPr lang="en-US"/>
        </a:p>
      </dgm:t>
    </dgm:pt>
    <dgm:pt modelId="{1AB08E73-48DC-EE4B-8F2D-8D152DFE12FE}" type="sibTrans" cxnId="{EC9951EA-9873-6B4E-97E9-5B9AC642FF33}">
      <dgm:prSet/>
      <dgm:spPr/>
      <dgm:t>
        <a:bodyPr/>
        <a:lstStyle/>
        <a:p>
          <a:endParaRPr lang="en-US"/>
        </a:p>
      </dgm:t>
    </dgm:pt>
    <dgm:pt modelId="{E880BCC9-E324-8144-9391-FD3210239571}" type="pres">
      <dgm:prSet presAssocID="{0CB5CBB4-9AA2-4849-9FB1-54DC8A35EA97}" presName="Name0" presStyleCnt="0">
        <dgm:presLayoutVars>
          <dgm:dir/>
          <dgm:resizeHandles val="exact"/>
        </dgm:presLayoutVars>
      </dgm:prSet>
      <dgm:spPr/>
    </dgm:pt>
    <dgm:pt modelId="{6204A540-4EE4-144C-8DDD-05BE9C2011CB}" type="pres">
      <dgm:prSet presAssocID="{58398A7C-ADF9-3543-808E-D8462F90B8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647BD-05A1-0F49-A8B2-4582FCB30EC4}" type="pres">
      <dgm:prSet presAssocID="{396A3DD0-032D-7B44-8830-E6C26A23636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1A0DB78-4592-8749-8450-76B13617EFBC}" type="pres">
      <dgm:prSet presAssocID="{396A3DD0-032D-7B44-8830-E6C26A23636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5BE143-3949-1B4B-82D0-348106E619C1}" type="pres">
      <dgm:prSet presAssocID="{C4A57610-73B6-BE4C-B4FD-16078EA8DA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B5377-A106-2E41-99F1-8A5AE4E1B867}" type="pres">
      <dgm:prSet presAssocID="{84DA2344-00BC-A34A-A10B-AA52CA88F64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FC4532E-B5CE-084F-9D79-7288D66F6C9C}" type="pres">
      <dgm:prSet presAssocID="{84DA2344-00BC-A34A-A10B-AA52CA88F64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6A7F1B7-2C54-0144-88C4-0E735E39696C}" type="pres">
      <dgm:prSet presAssocID="{48195843-960D-7340-8139-59A86717FA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68437-3379-7D46-A43C-9FF19E6F7CF0}" type="pres">
      <dgm:prSet presAssocID="{D51198C3-80D7-8440-8343-9419823FEB9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5CA74B4-2737-E046-ABA7-620719086A9E}" type="pres">
      <dgm:prSet presAssocID="{D51198C3-80D7-8440-8343-9419823FEB9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3961623-DAA6-F04C-8413-D31A3B8D009E}" type="pres">
      <dgm:prSet presAssocID="{AB2D465F-3D25-4141-87ED-B8AD211003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BEBD06-D36A-8241-8D25-E38D14385D68}" type="presOf" srcId="{396A3DD0-032D-7B44-8830-E6C26A236365}" destId="{03E647BD-05A1-0F49-A8B2-4582FCB30EC4}" srcOrd="0" destOrd="0" presId="urn:microsoft.com/office/officeart/2005/8/layout/process1"/>
    <dgm:cxn modelId="{86BB5F85-6950-3F4F-95E8-0EC6489FFAFD}" type="presOf" srcId="{84DA2344-00BC-A34A-A10B-AA52CA88F642}" destId="{DFC4532E-B5CE-084F-9D79-7288D66F6C9C}" srcOrd="1" destOrd="0" presId="urn:microsoft.com/office/officeart/2005/8/layout/process1"/>
    <dgm:cxn modelId="{07F89A83-B9FA-4542-A123-B4AF12694380}" type="presOf" srcId="{AB2D465F-3D25-4141-87ED-B8AD211003C7}" destId="{D3961623-DAA6-F04C-8413-D31A3B8D009E}" srcOrd="0" destOrd="0" presId="urn:microsoft.com/office/officeart/2005/8/layout/process1"/>
    <dgm:cxn modelId="{9FE8E54A-41BF-8844-8FDD-770654346E74}" type="presOf" srcId="{58398A7C-ADF9-3543-808E-D8462F90B847}" destId="{6204A540-4EE4-144C-8DDD-05BE9C2011CB}" srcOrd="0" destOrd="0" presId="urn:microsoft.com/office/officeart/2005/8/layout/process1"/>
    <dgm:cxn modelId="{69E19B2F-DF04-8B47-9002-CABBEFFE6CCD}" type="presOf" srcId="{48195843-960D-7340-8139-59A86717FA31}" destId="{06A7F1B7-2C54-0144-88C4-0E735E39696C}" srcOrd="0" destOrd="0" presId="urn:microsoft.com/office/officeart/2005/8/layout/process1"/>
    <dgm:cxn modelId="{70B1E3CC-CE04-6642-97D1-FFD7C163F167}" srcId="{0CB5CBB4-9AA2-4849-9FB1-54DC8A35EA97}" destId="{58398A7C-ADF9-3543-808E-D8462F90B847}" srcOrd="0" destOrd="0" parTransId="{863F6C56-2563-F54A-A139-A0658B8E13BC}" sibTransId="{396A3DD0-032D-7B44-8830-E6C26A236365}"/>
    <dgm:cxn modelId="{BA31486A-029D-F743-BA17-D13D2A92B165}" type="presOf" srcId="{C4A57610-73B6-BE4C-B4FD-16078EA8DA96}" destId="{A45BE143-3949-1B4B-82D0-348106E619C1}" srcOrd="0" destOrd="0" presId="urn:microsoft.com/office/officeart/2005/8/layout/process1"/>
    <dgm:cxn modelId="{683AE499-AE06-3A4B-BD81-E4FF5FD3C711}" type="presOf" srcId="{D51198C3-80D7-8440-8343-9419823FEB98}" destId="{30F68437-3379-7D46-A43C-9FF19E6F7CF0}" srcOrd="0" destOrd="0" presId="urn:microsoft.com/office/officeart/2005/8/layout/process1"/>
    <dgm:cxn modelId="{DD165282-FD2D-6441-93E5-F7D1D6665BC7}" srcId="{0CB5CBB4-9AA2-4849-9FB1-54DC8A35EA97}" destId="{C4A57610-73B6-BE4C-B4FD-16078EA8DA96}" srcOrd="1" destOrd="0" parTransId="{F2957BF6-897F-3947-A9F8-E58D9025DC1E}" sibTransId="{84DA2344-00BC-A34A-A10B-AA52CA88F642}"/>
    <dgm:cxn modelId="{EC9951EA-9873-6B4E-97E9-5B9AC642FF33}" srcId="{0CB5CBB4-9AA2-4849-9FB1-54DC8A35EA97}" destId="{AB2D465F-3D25-4141-87ED-B8AD211003C7}" srcOrd="3" destOrd="0" parTransId="{B57CD3B2-A18F-1A48-AFF0-C06B895B6D71}" sibTransId="{1AB08E73-48DC-EE4B-8F2D-8D152DFE12FE}"/>
    <dgm:cxn modelId="{005ABAEB-8692-894F-8C53-A37223B53269}" type="presOf" srcId="{D51198C3-80D7-8440-8343-9419823FEB98}" destId="{C5CA74B4-2737-E046-ABA7-620719086A9E}" srcOrd="1" destOrd="0" presId="urn:microsoft.com/office/officeart/2005/8/layout/process1"/>
    <dgm:cxn modelId="{2B02B97B-0F24-9D4F-AA3E-B8F2E14F943B}" srcId="{0CB5CBB4-9AA2-4849-9FB1-54DC8A35EA97}" destId="{48195843-960D-7340-8139-59A86717FA31}" srcOrd="2" destOrd="0" parTransId="{2D682924-27B7-5F42-AA11-1351CADE2B19}" sibTransId="{D51198C3-80D7-8440-8343-9419823FEB98}"/>
    <dgm:cxn modelId="{4A84369C-2F74-E044-9FDA-766D61ED2E00}" type="presOf" srcId="{0CB5CBB4-9AA2-4849-9FB1-54DC8A35EA97}" destId="{E880BCC9-E324-8144-9391-FD3210239571}" srcOrd="0" destOrd="0" presId="urn:microsoft.com/office/officeart/2005/8/layout/process1"/>
    <dgm:cxn modelId="{3C8963F7-13C5-AE47-83A9-FCC9AA6FC201}" type="presOf" srcId="{396A3DD0-032D-7B44-8830-E6C26A236365}" destId="{E1A0DB78-4592-8749-8450-76B13617EFBC}" srcOrd="1" destOrd="0" presId="urn:microsoft.com/office/officeart/2005/8/layout/process1"/>
    <dgm:cxn modelId="{5C8BB487-E879-B24A-9778-972FD9213CB9}" type="presOf" srcId="{84DA2344-00BC-A34A-A10B-AA52CA88F642}" destId="{F80B5377-A106-2E41-99F1-8A5AE4E1B867}" srcOrd="0" destOrd="0" presId="urn:microsoft.com/office/officeart/2005/8/layout/process1"/>
    <dgm:cxn modelId="{D1BE1B62-0596-134C-BD0C-7B425C8458A6}" type="presParOf" srcId="{E880BCC9-E324-8144-9391-FD3210239571}" destId="{6204A540-4EE4-144C-8DDD-05BE9C2011CB}" srcOrd="0" destOrd="0" presId="urn:microsoft.com/office/officeart/2005/8/layout/process1"/>
    <dgm:cxn modelId="{CCE93A3D-CBEC-C04A-B190-34C4E4CDA5C3}" type="presParOf" srcId="{E880BCC9-E324-8144-9391-FD3210239571}" destId="{03E647BD-05A1-0F49-A8B2-4582FCB30EC4}" srcOrd="1" destOrd="0" presId="urn:microsoft.com/office/officeart/2005/8/layout/process1"/>
    <dgm:cxn modelId="{11A77402-4C23-2B40-A988-E26B8CB3A53B}" type="presParOf" srcId="{03E647BD-05A1-0F49-A8B2-4582FCB30EC4}" destId="{E1A0DB78-4592-8749-8450-76B13617EFBC}" srcOrd="0" destOrd="0" presId="urn:microsoft.com/office/officeart/2005/8/layout/process1"/>
    <dgm:cxn modelId="{6E2F5A94-EF39-404B-B4D7-62777AE070C3}" type="presParOf" srcId="{E880BCC9-E324-8144-9391-FD3210239571}" destId="{A45BE143-3949-1B4B-82D0-348106E619C1}" srcOrd="2" destOrd="0" presId="urn:microsoft.com/office/officeart/2005/8/layout/process1"/>
    <dgm:cxn modelId="{153C82A8-EB4E-AB43-8668-7D72FE093606}" type="presParOf" srcId="{E880BCC9-E324-8144-9391-FD3210239571}" destId="{F80B5377-A106-2E41-99F1-8A5AE4E1B867}" srcOrd="3" destOrd="0" presId="urn:microsoft.com/office/officeart/2005/8/layout/process1"/>
    <dgm:cxn modelId="{A4B83DAC-9D31-FC4C-AD01-28FAC831F44F}" type="presParOf" srcId="{F80B5377-A106-2E41-99F1-8A5AE4E1B867}" destId="{DFC4532E-B5CE-084F-9D79-7288D66F6C9C}" srcOrd="0" destOrd="0" presId="urn:microsoft.com/office/officeart/2005/8/layout/process1"/>
    <dgm:cxn modelId="{F789CCF7-B88B-0E42-8C2A-AE409C932FE7}" type="presParOf" srcId="{E880BCC9-E324-8144-9391-FD3210239571}" destId="{06A7F1B7-2C54-0144-88C4-0E735E39696C}" srcOrd="4" destOrd="0" presId="urn:microsoft.com/office/officeart/2005/8/layout/process1"/>
    <dgm:cxn modelId="{C135B58F-D1B9-114A-AEE3-EE1D9F2FDE05}" type="presParOf" srcId="{E880BCC9-E324-8144-9391-FD3210239571}" destId="{30F68437-3379-7D46-A43C-9FF19E6F7CF0}" srcOrd="5" destOrd="0" presId="urn:microsoft.com/office/officeart/2005/8/layout/process1"/>
    <dgm:cxn modelId="{065667B8-399B-5F44-90B0-C20EECC4285E}" type="presParOf" srcId="{30F68437-3379-7D46-A43C-9FF19E6F7CF0}" destId="{C5CA74B4-2737-E046-ABA7-620719086A9E}" srcOrd="0" destOrd="0" presId="urn:microsoft.com/office/officeart/2005/8/layout/process1"/>
    <dgm:cxn modelId="{22192F6B-12AE-5143-9619-82CCCF60A999}" type="presParOf" srcId="{E880BCC9-E324-8144-9391-FD3210239571}" destId="{D3961623-DAA6-F04C-8413-D31A3B8D009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8DB4C7-6EDC-6F45-96D1-E16D7A0F272E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1DFA041A-37A0-8A4B-8E5B-126940157CCA}">
      <dgm:prSet phldrT="[Text]"/>
      <dgm:spPr/>
      <dgm:t>
        <a:bodyPr/>
        <a:lstStyle/>
        <a:p>
          <a:r>
            <a:rPr lang="en-US" dirty="0" smtClean="0"/>
            <a:t>Analyzing authority</a:t>
          </a:r>
          <a:endParaRPr lang="en-US" dirty="0"/>
        </a:p>
      </dgm:t>
    </dgm:pt>
    <dgm:pt modelId="{A6C4EC1C-7C51-5C45-A25B-D6C089AD4556}" type="parTrans" cxnId="{1BDBA36B-7B77-6342-B85D-6F5A2FCD6B33}">
      <dgm:prSet/>
      <dgm:spPr/>
      <dgm:t>
        <a:bodyPr/>
        <a:lstStyle/>
        <a:p>
          <a:endParaRPr lang="en-US"/>
        </a:p>
      </dgm:t>
    </dgm:pt>
    <dgm:pt modelId="{0E9F6C84-2184-7642-80E1-4945FE1063CA}" type="sibTrans" cxnId="{1BDBA36B-7B77-6342-B85D-6F5A2FCD6B33}">
      <dgm:prSet/>
      <dgm:spPr/>
      <dgm:t>
        <a:bodyPr/>
        <a:lstStyle/>
        <a:p>
          <a:endParaRPr lang="en-US"/>
        </a:p>
      </dgm:t>
    </dgm:pt>
    <dgm:pt modelId="{C139FE1D-9CD2-444B-9720-46968E3487FB}">
      <dgm:prSet phldrT="[Text]"/>
      <dgm:spPr/>
      <dgm:t>
        <a:bodyPr/>
        <a:lstStyle/>
        <a:p>
          <a:r>
            <a:rPr lang="en-US" dirty="0" smtClean="0"/>
            <a:t>Determine governing rules (rule types and synthesis)</a:t>
          </a:r>
          <a:endParaRPr lang="en-US" dirty="0"/>
        </a:p>
      </dgm:t>
    </dgm:pt>
    <dgm:pt modelId="{EBFA6AF3-CCA7-9F4A-B977-F12E5B3B463F}" type="parTrans" cxnId="{5A28223D-3781-C040-8548-C5DFA3F800B3}">
      <dgm:prSet/>
      <dgm:spPr/>
      <dgm:t>
        <a:bodyPr/>
        <a:lstStyle/>
        <a:p>
          <a:endParaRPr lang="en-US"/>
        </a:p>
      </dgm:t>
    </dgm:pt>
    <dgm:pt modelId="{33C1A1FC-69A5-8C46-A55F-8D47F7D337A1}" type="sibTrans" cxnId="{5A28223D-3781-C040-8548-C5DFA3F800B3}">
      <dgm:prSet/>
      <dgm:spPr/>
      <dgm:t>
        <a:bodyPr/>
        <a:lstStyle/>
        <a:p>
          <a:endParaRPr lang="en-US"/>
        </a:p>
      </dgm:t>
    </dgm:pt>
    <dgm:pt modelId="{92D4F28F-B366-2649-92C9-F60C2DFB9082}">
      <dgm:prSet phldrT="[Text]"/>
      <dgm:spPr/>
      <dgm:t>
        <a:bodyPr/>
        <a:lstStyle/>
        <a:p>
          <a:r>
            <a:rPr lang="en-US" dirty="0" smtClean="0"/>
            <a:t>Drafting: explaining law through rules and case illustrations (synthesis revisited)</a:t>
          </a:r>
          <a:endParaRPr lang="en-US" dirty="0"/>
        </a:p>
      </dgm:t>
    </dgm:pt>
    <dgm:pt modelId="{36A5A4FE-79A0-944B-BDDD-9A769152A827}" type="parTrans" cxnId="{CB476728-9251-CF4A-8D1A-6C2CE1A710F1}">
      <dgm:prSet/>
      <dgm:spPr/>
      <dgm:t>
        <a:bodyPr/>
        <a:lstStyle/>
        <a:p>
          <a:endParaRPr lang="en-US"/>
        </a:p>
      </dgm:t>
    </dgm:pt>
    <dgm:pt modelId="{D2033C76-71F5-5342-830C-C0D110F0DDA5}" type="sibTrans" cxnId="{CB476728-9251-CF4A-8D1A-6C2CE1A710F1}">
      <dgm:prSet/>
      <dgm:spPr/>
      <dgm:t>
        <a:bodyPr/>
        <a:lstStyle/>
        <a:p>
          <a:endParaRPr lang="en-US"/>
        </a:p>
      </dgm:t>
    </dgm:pt>
    <dgm:pt modelId="{55DA537C-8577-7042-B269-817908C53332}">
      <dgm:prSet phldrT="[Text]"/>
      <dgm:spPr/>
      <dgm:t>
        <a:bodyPr/>
        <a:lstStyle/>
        <a:p>
          <a:r>
            <a:rPr lang="en-US" dirty="0" smtClean="0"/>
            <a:t>Drafting: applying law (rule-based and analogical reasoning)</a:t>
          </a:r>
          <a:endParaRPr lang="en-US" dirty="0"/>
        </a:p>
      </dgm:t>
    </dgm:pt>
    <dgm:pt modelId="{DADE7A68-A1A6-FF49-90A6-4899C6822B2A}" type="parTrans" cxnId="{D9A40038-8E83-3740-BE68-9D9039D26DBA}">
      <dgm:prSet/>
      <dgm:spPr/>
      <dgm:t>
        <a:bodyPr/>
        <a:lstStyle/>
        <a:p>
          <a:endParaRPr lang="en-US"/>
        </a:p>
      </dgm:t>
    </dgm:pt>
    <dgm:pt modelId="{53958B90-D5C2-4049-A48C-CB550CF56B4E}" type="sibTrans" cxnId="{D9A40038-8E83-3740-BE68-9D9039D26DBA}">
      <dgm:prSet/>
      <dgm:spPr/>
      <dgm:t>
        <a:bodyPr/>
        <a:lstStyle/>
        <a:p>
          <a:endParaRPr lang="en-US"/>
        </a:p>
      </dgm:t>
    </dgm:pt>
    <dgm:pt modelId="{090F173B-6C67-D144-88B7-DF5293D055A0}" type="pres">
      <dgm:prSet presAssocID="{168DB4C7-6EDC-6F45-96D1-E16D7A0F272E}" presName="Name0" presStyleCnt="0">
        <dgm:presLayoutVars>
          <dgm:dir/>
          <dgm:resizeHandles val="exact"/>
        </dgm:presLayoutVars>
      </dgm:prSet>
      <dgm:spPr/>
    </dgm:pt>
    <dgm:pt modelId="{D9500B0A-0020-E547-9D40-2DC5C83477E9}" type="pres">
      <dgm:prSet presAssocID="{1DFA041A-37A0-8A4B-8E5B-126940157C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2AFFB-F5FC-154F-8B51-EB5ADB96F2E3}" type="pres">
      <dgm:prSet presAssocID="{0E9F6C84-2184-7642-80E1-4945FE1063C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8962DE4-5C61-CE49-A352-5B732E95D549}" type="pres">
      <dgm:prSet presAssocID="{0E9F6C84-2184-7642-80E1-4945FE1063C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1E94215-E3D7-C94A-81EE-D7F8A2FC47B4}" type="pres">
      <dgm:prSet presAssocID="{C139FE1D-9CD2-444B-9720-46968E3487F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321FB-87CF-D841-A1B6-6F709CBACBEA}" type="pres">
      <dgm:prSet presAssocID="{33C1A1FC-69A5-8C46-A55F-8D47F7D337A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7B561F0-4397-FD45-9D17-AFB3B2A81A92}" type="pres">
      <dgm:prSet presAssocID="{33C1A1FC-69A5-8C46-A55F-8D47F7D337A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CD63352-8D19-8047-8285-DA2C6175FC8C}" type="pres">
      <dgm:prSet presAssocID="{92D4F28F-B366-2649-92C9-F60C2DFB90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38766-47BC-7A4B-A9C4-82F4C4C54854}" type="pres">
      <dgm:prSet presAssocID="{D2033C76-71F5-5342-830C-C0D110F0DDA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0D0E7BF-5B47-E349-ABAA-75AA52C853F4}" type="pres">
      <dgm:prSet presAssocID="{D2033C76-71F5-5342-830C-C0D110F0DDA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B3F0767-770C-4B49-BE8E-4DCD2349B029}" type="pres">
      <dgm:prSet presAssocID="{55DA537C-8577-7042-B269-817908C5333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7ED5A-AFAA-E04D-BFB0-42303D3471FC}" type="presOf" srcId="{0E9F6C84-2184-7642-80E1-4945FE1063CA}" destId="{25A2AFFB-F5FC-154F-8B51-EB5ADB96F2E3}" srcOrd="0" destOrd="0" presId="urn:microsoft.com/office/officeart/2005/8/layout/process1"/>
    <dgm:cxn modelId="{D9A40038-8E83-3740-BE68-9D9039D26DBA}" srcId="{168DB4C7-6EDC-6F45-96D1-E16D7A0F272E}" destId="{55DA537C-8577-7042-B269-817908C53332}" srcOrd="3" destOrd="0" parTransId="{DADE7A68-A1A6-FF49-90A6-4899C6822B2A}" sibTransId="{53958B90-D5C2-4049-A48C-CB550CF56B4E}"/>
    <dgm:cxn modelId="{CCF0EB4C-2A6D-2C4D-A2BA-05240C95943A}" type="presOf" srcId="{D2033C76-71F5-5342-830C-C0D110F0DDA5}" destId="{FBE38766-47BC-7A4B-A9C4-82F4C4C54854}" srcOrd="0" destOrd="0" presId="urn:microsoft.com/office/officeart/2005/8/layout/process1"/>
    <dgm:cxn modelId="{78EF2079-CD45-BC4D-983F-176FA6580829}" type="presOf" srcId="{C139FE1D-9CD2-444B-9720-46968E3487FB}" destId="{31E94215-E3D7-C94A-81EE-D7F8A2FC47B4}" srcOrd="0" destOrd="0" presId="urn:microsoft.com/office/officeart/2005/8/layout/process1"/>
    <dgm:cxn modelId="{1BDBA36B-7B77-6342-B85D-6F5A2FCD6B33}" srcId="{168DB4C7-6EDC-6F45-96D1-E16D7A0F272E}" destId="{1DFA041A-37A0-8A4B-8E5B-126940157CCA}" srcOrd="0" destOrd="0" parTransId="{A6C4EC1C-7C51-5C45-A25B-D6C089AD4556}" sibTransId="{0E9F6C84-2184-7642-80E1-4945FE1063CA}"/>
    <dgm:cxn modelId="{9578279D-301F-754A-A3B8-1082B1579AB0}" type="presOf" srcId="{92D4F28F-B366-2649-92C9-F60C2DFB9082}" destId="{3CD63352-8D19-8047-8285-DA2C6175FC8C}" srcOrd="0" destOrd="0" presId="urn:microsoft.com/office/officeart/2005/8/layout/process1"/>
    <dgm:cxn modelId="{3733DCB1-C726-3D4D-89D7-F89289388A7E}" type="presOf" srcId="{33C1A1FC-69A5-8C46-A55F-8D47F7D337A1}" destId="{F90321FB-87CF-D841-A1B6-6F709CBACBEA}" srcOrd="0" destOrd="0" presId="urn:microsoft.com/office/officeart/2005/8/layout/process1"/>
    <dgm:cxn modelId="{A10A2AC0-BFFC-294F-AF8F-BD5FA2A0CDB6}" type="presOf" srcId="{33C1A1FC-69A5-8C46-A55F-8D47F7D337A1}" destId="{37B561F0-4397-FD45-9D17-AFB3B2A81A92}" srcOrd="1" destOrd="0" presId="urn:microsoft.com/office/officeart/2005/8/layout/process1"/>
    <dgm:cxn modelId="{49EC9150-2366-7B4F-B921-A06E48C35093}" type="presOf" srcId="{1DFA041A-37A0-8A4B-8E5B-126940157CCA}" destId="{D9500B0A-0020-E547-9D40-2DC5C83477E9}" srcOrd="0" destOrd="0" presId="urn:microsoft.com/office/officeart/2005/8/layout/process1"/>
    <dgm:cxn modelId="{ACD6FF98-8FA5-DD4C-9038-2687B884E663}" type="presOf" srcId="{168DB4C7-6EDC-6F45-96D1-E16D7A0F272E}" destId="{090F173B-6C67-D144-88B7-DF5293D055A0}" srcOrd="0" destOrd="0" presId="urn:microsoft.com/office/officeart/2005/8/layout/process1"/>
    <dgm:cxn modelId="{0CB3BD89-62B8-844F-89BD-42DE84454D7F}" type="presOf" srcId="{0E9F6C84-2184-7642-80E1-4945FE1063CA}" destId="{38962DE4-5C61-CE49-A352-5B732E95D549}" srcOrd="1" destOrd="0" presId="urn:microsoft.com/office/officeart/2005/8/layout/process1"/>
    <dgm:cxn modelId="{5A28223D-3781-C040-8548-C5DFA3F800B3}" srcId="{168DB4C7-6EDC-6F45-96D1-E16D7A0F272E}" destId="{C139FE1D-9CD2-444B-9720-46968E3487FB}" srcOrd="1" destOrd="0" parTransId="{EBFA6AF3-CCA7-9F4A-B977-F12E5B3B463F}" sibTransId="{33C1A1FC-69A5-8C46-A55F-8D47F7D337A1}"/>
    <dgm:cxn modelId="{104B16A8-C575-2346-98FE-A53BA4FE833A}" type="presOf" srcId="{55DA537C-8577-7042-B269-817908C53332}" destId="{CB3F0767-770C-4B49-BE8E-4DCD2349B029}" srcOrd="0" destOrd="0" presId="urn:microsoft.com/office/officeart/2005/8/layout/process1"/>
    <dgm:cxn modelId="{DF54D0B9-7797-2649-AF29-9B1C82851A63}" type="presOf" srcId="{D2033C76-71F5-5342-830C-C0D110F0DDA5}" destId="{D0D0E7BF-5B47-E349-ABAA-75AA52C853F4}" srcOrd="1" destOrd="0" presId="urn:microsoft.com/office/officeart/2005/8/layout/process1"/>
    <dgm:cxn modelId="{CB476728-9251-CF4A-8D1A-6C2CE1A710F1}" srcId="{168DB4C7-6EDC-6F45-96D1-E16D7A0F272E}" destId="{92D4F28F-B366-2649-92C9-F60C2DFB9082}" srcOrd="2" destOrd="0" parTransId="{36A5A4FE-79A0-944B-BDDD-9A769152A827}" sibTransId="{D2033C76-71F5-5342-830C-C0D110F0DDA5}"/>
    <dgm:cxn modelId="{444CB37C-6336-A446-8B27-829A6AC6EEAE}" type="presParOf" srcId="{090F173B-6C67-D144-88B7-DF5293D055A0}" destId="{D9500B0A-0020-E547-9D40-2DC5C83477E9}" srcOrd="0" destOrd="0" presId="urn:microsoft.com/office/officeart/2005/8/layout/process1"/>
    <dgm:cxn modelId="{365A4453-30AE-C847-A4E9-91254F1C3633}" type="presParOf" srcId="{090F173B-6C67-D144-88B7-DF5293D055A0}" destId="{25A2AFFB-F5FC-154F-8B51-EB5ADB96F2E3}" srcOrd="1" destOrd="0" presId="urn:microsoft.com/office/officeart/2005/8/layout/process1"/>
    <dgm:cxn modelId="{2B179AE7-896B-6F46-92E6-C6BA4FFA08E7}" type="presParOf" srcId="{25A2AFFB-F5FC-154F-8B51-EB5ADB96F2E3}" destId="{38962DE4-5C61-CE49-A352-5B732E95D549}" srcOrd="0" destOrd="0" presId="urn:microsoft.com/office/officeart/2005/8/layout/process1"/>
    <dgm:cxn modelId="{AA97DCF1-CC82-CD4B-AE65-0768C59F688D}" type="presParOf" srcId="{090F173B-6C67-D144-88B7-DF5293D055A0}" destId="{31E94215-E3D7-C94A-81EE-D7F8A2FC47B4}" srcOrd="2" destOrd="0" presId="urn:microsoft.com/office/officeart/2005/8/layout/process1"/>
    <dgm:cxn modelId="{BB915C26-57A7-1C40-9580-58FBB212503E}" type="presParOf" srcId="{090F173B-6C67-D144-88B7-DF5293D055A0}" destId="{F90321FB-87CF-D841-A1B6-6F709CBACBEA}" srcOrd="3" destOrd="0" presId="urn:microsoft.com/office/officeart/2005/8/layout/process1"/>
    <dgm:cxn modelId="{E54F0CF1-605E-6947-8F6D-3D68BAE0031F}" type="presParOf" srcId="{F90321FB-87CF-D841-A1B6-6F709CBACBEA}" destId="{37B561F0-4397-FD45-9D17-AFB3B2A81A92}" srcOrd="0" destOrd="0" presId="urn:microsoft.com/office/officeart/2005/8/layout/process1"/>
    <dgm:cxn modelId="{C7F28647-D33C-7543-9FCE-0DF144BA1A24}" type="presParOf" srcId="{090F173B-6C67-D144-88B7-DF5293D055A0}" destId="{3CD63352-8D19-8047-8285-DA2C6175FC8C}" srcOrd="4" destOrd="0" presId="urn:microsoft.com/office/officeart/2005/8/layout/process1"/>
    <dgm:cxn modelId="{A1DA4ACB-DD96-3F43-A02F-1D6DAEC96582}" type="presParOf" srcId="{090F173B-6C67-D144-88B7-DF5293D055A0}" destId="{FBE38766-47BC-7A4B-A9C4-82F4C4C54854}" srcOrd="5" destOrd="0" presId="urn:microsoft.com/office/officeart/2005/8/layout/process1"/>
    <dgm:cxn modelId="{2C42738F-699E-654A-8476-539E9D0F099A}" type="presParOf" srcId="{FBE38766-47BC-7A4B-A9C4-82F4C4C54854}" destId="{D0D0E7BF-5B47-E349-ABAA-75AA52C853F4}" srcOrd="0" destOrd="0" presId="urn:microsoft.com/office/officeart/2005/8/layout/process1"/>
    <dgm:cxn modelId="{8D07AFA5-6083-C74A-9289-9B46ADB1FB04}" type="presParOf" srcId="{090F173B-6C67-D144-88B7-DF5293D055A0}" destId="{CB3F0767-770C-4B49-BE8E-4DCD2349B02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B5CBB4-9AA2-4849-9FB1-54DC8A35EA97}" type="doc">
      <dgm:prSet loTypeId="urn:microsoft.com/office/officeart/2005/8/layout/process1" loCatId="" qsTypeId="urn:microsoft.com/office/officeart/2005/8/quickstyle/simple4" qsCatId="simple" csTypeId="urn:microsoft.com/office/officeart/2005/8/colors/accent2_2" csCatId="accent2" phldr="1"/>
      <dgm:spPr/>
    </dgm:pt>
    <dgm:pt modelId="{58398A7C-ADF9-3543-808E-D8462F90B847}">
      <dgm:prSet phldrT="[Text]"/>
      <dgm:spPr/>
      <dgm:t>
        <a:bodyPr/>
        <a:lstStyle/>
        <a:p>
          <a:r>
            <a:rPr lang="en-US" dirty="0" smtClean="0"/>
            <a:t>Judicial system</a:t>
          </a:r>
          <a:endParaRPr lang="en-US" dirty="0"/>
        </a:p>
      </dgm:t>
    </dgm:pt>
    <dgm:pt modelId="{863F6C56-2563-F54A-A139-A0658B8E13BC}" type="parTrans" cxnId="{70B1E3CC-CE04-6642-97D1-FFD7C163F167}">
      <dgm:prSet/>
      <dgm:spPr/>
      <dgm:t>
        <a:bodyPr/>
        <a:lstStyle/>
        <a:p>
          <a:endParaRPr lang="en-US"/>
        </a:p>
      </dgm:t>
    </dgm:pt>
    <dgm:pt modelId="{396A3DD0-032D-7B44-8830-E6C26A236365}" type="sibTrans" cxnId="{70B1E3CC-CE04-6642-97D1-FFD7C163F167}">
      <dgm:prSet/>
      <dgm:spPr/>
      <dgm:t>
        <a:bodyPr/>
        <a:lstStyle/>
        <a:p>
          <a:endParaRPr lang="en-US"/>
        </a:p>
      </dgm:t>
    </dgm:pt>
    <dgm:pt modelId="{C4A57610-73B6-BE4C-B4FD-16078EA8DA96}">
      <dgm:prSet phldrT="[Text]"/>
      <dgm:spPr/>
      <dgm:t>
        <a:bodyPr/>
        <a:lstStyle/>
        <a:p>
          <a:r>
            <a:rPr lang="en-US" dirty="0" smtClean="0"/>
            <a:t>Analyzing law: case briefing, synthesizing, forms of reasoning </a:t>
          </a:r>
          <a:endParaRPr lang="en-US" dirty="0"/>
        </a:p>
      </dgm:t>
    </dgm:pt>
    <dgm:pt modelId="{F2957BF6-897F-3947-A9F8-E58D9025DC1E}" type="parTrans" cxnId="{DD165282-FD2D-6441-93E5-F7D1D6665BC7}">
      <dgm:prSet/>
      <dgm:spPr/>
      <dgm:t>
        <a:bodyPr/>
        <a:lstStyle/>
        <a:p>
          <a:endParaRPr lang="en-US"/>
        </a:p>
      </dgm:t>
    </dgm:pt>
    <dgm:pt modelId="{84DA2344-00BC-A34A-A10B-AA52CA88F642}" type="sibTrans" cxnId="{DD165282-FD2D-6441-93E5-F7D1D6665BC7}">
      <dgm:prSet/>
      <dgm:spPr/>
      <dgm:t>
        <a:bodyPr/>
        <a:lstStyle/>
        <a:p>
          <a:endParaRPr lang="en-US"/>
        </a:p>
      </dgm:t>
    </dgm:pt>
    <dgm:pt modelId="{48195843-960D-7340-8139-59A86717FA31}">
      <dgm:prSet phldrT="[Text]"/>
      <dgm:spPr/>
      <dgm:t>
        <a:bodyPr/>
        <a:lstStyle/>
        <a:p>
          <a:r>
            <a:rPr lang="en-US" dirty="0" smtClean="0"/>
            <a:t>Drafting macro-organization: types of rules</a:t>
          </a:r>
          <a:endParaRPr lang="en-US" dirty="0"/>
        </a:p>
      </dgm:t>
    </dgm:pt>
    <dgm:pt modelId="{2D682924-27B7-5F42-AA11-1351CADE2B19}" type="parTrans" cxnId="{2B02B97B-0F24-9D4F-AA3E-B8F2E14F943B}">
      <dgm:prSet/>
      <dgm:spPr/>
      <dgm:t>
        <a:bodyPr/>
        <a:lstStyle/>
        <a:p>
          <a:endParaRPr lang="en-US"/>
        </a:p>
      </dgm:t>
    </dgm:pt>
    <dgm:pt modelId="{D51198C3-80D7-8440-8343-9419823FEB98}" type="sibTrans" cxnId="{2B02B97B-0F24-9D4F-AA3E-B8F2E14F943B}">
      <dgm:prSet/>
      <dgm:spPr/>
      <dgm:t>
        <a:bodyPr/>
        <a:lstStyle/>
        <a:p>
          <a:endParaRPr lang="en-US"/>
        </a:p>
      </dgm:t>
    </dgm:pt>
    <dgm:pt modelId="{AB2D465F-3D25-4141-87ED-B8AD211003C7}">
      <dgm:prSet phldrT="[Text]"/>
      <dgm:spPr/>
      <dgm:t>
        <a:bodyPr/>
        <a:lstStyle/>
        <a:p>
          <a:r>
            <a:rPr lang="en-US" dirty="0" smtClean="0"/>
            <a:t>Drafting micro-organization: CREAC (identifying factors for E) </a:t>
          </a:r>
          <a:endParaRPr lang="en-US" dirty="0"/>
        </a:p>
      </dgm:t>
    </dgm:pt>
    <dgm:pt modelId="{B57CD3B2-A18F-1A48-AFF0-C06B895B6D71}" type="parTrans" cxnId="{EC9951EA-9873-6B4E-97E9-5B9AC642FF33}">
      <dgm:prSet/>
      <dgm:spPr/>
      <dgm:t>
        <a:bodyPr/>
        <a:lstStyle/>
        <a:p>
          <a:endParaRPr lang="en-US"/>
        </a:p>
      </dgm:t>
    </dgm:pt>
    <dgm:pt modelId="{1AB08E73-48DC-EE4B-8F2D-8D152DFE12FE}" type="sibTrans" cxnId="{EC9951EA-9873-6B4E-97E9-5B9AC642FF33}">
      <dgm:prSet/>
      <dgm:spPr/>
      <dgm:t>
        <a:bodyPr/>
        <a:lstStyle/>
        <a:p>
          <a:endParaRPr lang="en-US"/>
        </a:p>
      </dgm:t>
    </dgm:pt>
    <dgm:pt modelId="{E880BCC9-E324-8144-9391-FD3210239571}" type="pres">
      <dgm:prSet presAssocID="{0CB5CBB4-9AA2-4849-9FB1-54DC8A35EA97}" presName="Name0" presStyleCnt="0">
        <dgm:presLayoutVars>
          <dgm:dir/>
          <dgm:resizeHandles val="exact"/>
        </dgm:presLayoutVars>
      </dgm:prSet>
      <dgm:spPr/>
    </dgm:pt>
    <dgm:pt modelId="{6204A540-4EE4-144C-8DDD-05BE9C2011CB}" type="pres">
      <dgm:prSet presAssocID="{58398A7C-ADF9-3543-808E-D8462F90B8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647BD-05A1-0F49-A8B2-4582FCB30EC4}" type="pres">
      <dgm:prSet presAssocID="{396A3DD0-032D-7B44-8830-E6C26A23636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1A0DB78-4592-8749-8450-76B13617EFBC}" type="pres">
      <dgm:prSet presAssocID="{396A3DD0-032D-7B44-8830-E6C26A23636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5BE143-3949-1B4B-82D0-348106E619C1}" type="pres">
      <dgm:prSet presAssocID="{C4A57610-73B6-BE4C-B4FD-16078EA8DA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B5377-A106-2E41-99F1-8A5AE4E1B867}" type="pres">
      <dgm:prSet presAssocID="{84DA2344-00BC-A34A-A10B-AA52CA88F64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FC4532E-B5CE-084F-9D79-7288D66F6C9C}" type="pres">
      <dgm:prSet presAssocID="{84DA2344-00BC-A34A-A10B-AA52CA88F64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6A7F1B7-2C54-0144-88C4-0E735E39696C}" type="pres">
      <dgm:prSet presAssocID="{48195843-960D-7340-8139-59A86717FA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68437-3379-7D46-A43C-9FF19E6F7CF0}" type="pres">
      <dgm:prSet presAssocID="{D51198C3-80D7-8440-8343-9419823FEB9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5CA74B4-2737-E046-ABA7-620719086A9E}" type="pres">
      <dgm:prSet presAssocID="{D51198C3-80D7-8440-8343-9419823FEB9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3961623-DAA6-F04C-8413-D31A3B8D009E}" type="pres">
      <dgm:prSet presAssocID="{AB2D465F-3D25-4141-87ED-B8AD211003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621717-A992-4A40-87BD-C896F96BC020}" type="presOf" srcId="{58398A7C-ADF9-3543-808E-D8462F90B847}" destId="{6204A540-4EE4-144C-8DDD-05BE9C2011CB}" srcOrd="0" destOrd="0" presId="urn:microsoft.com/office/officeart/2005/8/layout/process1"/>
    <dgm:cxn modelId="{FE96AB85-43D4-8449-9908-BD729388A110}" type="presOf" srcId="{D51198C3-80D7-8440-8343-9419823FEB98}" destId="{30F68437-3379-7D46-A43C-9FF19E6F7CF0}" srcOrd="0" destOrd="0" presId="urn:microsoft.com/office/officeart/2005/8/layout/process1"/>
    <dgm:cxn modelId="{342A9866-D19F-F24C-B1FB-E11AC4ABA908}" type="presOf" srcId="{396A3DD0-032D-7B44-8830-E6C26A236365}" destId="{E1A0DB78-4592-8749-8450-76B13617EFBC}" srcOrd="1" destOrd="0" presId="urn:microsoft.com/office/officeart/2005/8/layout/process1"/>
    <dgm:cxn modelId="{FDF49B55-BFF7-3D4B-8CC2-EF77477B54F3}" type="presOf" srcId="{84DA2344-00BC-A34A-A10B-AA52CA88F642}" destId="{DFC4532E-B5CE-084F-9D79-7288D66F6C9C}" srcOrd="1" destOrd="0" presId="urn:microsoft.com/office/officeart/2005/8/layout/process1"/>
    <dgm:cxn modelId="{70B1E3CC-CE04-6642-97D1-FFD7C163F167}" srcId="{0CB5CBB4-9AA2-4849-9FB1-54DC8A35EA97}" destId="{58398A7C-ADF9-3543-808E-D8462F90B847}" srcOrd="0" destOrd="0" parTransId="{863F6C56-2563-F54A-A139-A0658B8E13BC}" sibTransId="{396A3DD0-032D-7B44-8830-E6C26A236365}"/>
    <dgm:cxn modelId="{DD165282-FD2D-6441-93E5-F7D1D6665BC7}" srcId="{0CB5CBB4-9AA2-4849-9FB1-54DC8A35EA97}" destId="{C4A57610-73B6-BE4C-B4FD-16078EA8DA96}" srcOrd="1" destOrd="0" parTransId="{F2957BF6-897F-3947-A9F8-E58D9025DC1E}" sibTransId="{84DA2344-00BC-A34A-A10B-AA52CA88F642}"/>
    <dgm:cxn modelId="{E98D9325-1546-894E-8C20-ED5B062A4EF3}" type="presOf" srcId="{0CB5CBB4-9AA2-4849-9FB1-54DC8A35EA97}" destId="{E880BCC9-E324-8144-9391-FD3210239571}" srcOrd="0" destOrd="0" presId="urn:microsoft.com/office/officeart/2005/8/layout/process1"/>
    <dgm:cxn modelId="{EC9951EA-9873-6B4E-97E9-5B9AC642FF33}" srcId="{0CB5CBB4-9AA2-4849-9FB1-54DC8A35EA97}" destId="{AB2D465F-3D25-4141-87ED-B8AD211003C7}" srcOrd="3" destOrd="0" parTransId="{B57CD3B2-A18F-1A48-AFF0-C06B895B6D71}" sibTransId="{1AB08E73-48DC-EE4B-8F2D-8D152DFE12FE}"/>
    <dgm:cxn modelId="{98D66CE9-279F-BF44-99FC-6F54FBFF1F17}" type="presOf" srcId="{396A3DD0-032D-7B44-8830-E6C26A236365}" destId="{03E647BD-05A1-0F49-A8B2-4582FCB30EC4}" srcOrd="0" destOrd="0" presId="urn:microsoft.com/office/officeart/2005/8/layout/process1"/>
    <dgm:cxn modelId="{A51DB725-24BF-AC43-9E1D-CC34FE48A636}" type="presOf" srcId="{84DA2344-00BC-A34A-A10B-AA52CA88F642}" destId="{F80B5377-A106-2E41-99F1-8A5AE4E1B867}" srcOrd="0" destOrd="0" presId="urn:microsoft.com/office/officeart/2005/8/layout/process1"/>
    <dgm:cxn modelId="{2B02B97B-0F24-9D4F-AA3E-B8F2E14F943B}" srcId="{0CB5CBB4-9AA2-4849-9FB1-54DC8A35EA97}" destId="{48195843-960D-7340-8139-59A86717FA31}" srcOrd="2" destOrd="0" parTransId="{2D682924-27B7-5F42-AA11-1351CADE2B19}" sibTransId="{D51198C3-80D7-8440-8343-9419823FEB98}"/>
    <dgm:cxn modelId="{6EDDAD73-313F-704F-B977-B8D0E64FBA28}" type="presOf" srcId="{AB2D465F-3D25-4141-87ED-B8AD211003C7}" destId="{D3961623-DAA6-F04C-8413-D31A3B8D009E}" srcOrd="0" destOrd="0" presId="urn:microsoft.com/office/officeart/2005/8/layout/process1"/>
    <dgm:cxn modelId="{5CBAC5A7-F037-4A4F-9260-F19FF2A2CEDD}" type="presOf" srcId="{C4A57610-73B6-BE4C-B4FD-16078EA8DA96}" destId="{A45BE143-3949-1B4B-82D0-348106E619C1}" srcOrd="0" destOrd="0" presId="urn:microsoft.com/office/officeart/2005/8/layout/process1"/>
    <dgm:cxn modelId="{79D4B426-0B0C-EB49-942A-A27D08CAB384}" type="presOf" srcId="{D51198C3-80D7-8440-8343-9419823FEB98}" destId="{C5CA74B4-2737-E046-ABA7-620719086A9E}" srcOrd="1" destOrd="0" presId="urn:microsoft.com/office/officeart/2005/8/layout/process1"/>
    <dgm:cxn modelId="{2AE2A681-9913-554F-BCC2-CDB795FBEBF0}" type="presOf" srcId="{48195843-960D-7340-8139-59A86717FA31}" destId="{06A7F1B7-2C54-0144-88C4-0E735E39696C}" srcOrd="0" destOrd="0" presId="urn:microsoft.com/office/officeart/2005/8/layout/process1"/>
    <dgm:cxn modelId="{8D7391D5-4BD2-134B-987C-0B991BD0E54F}" type="presParOf" srcId="{E880BCC9-E324-8144-9391-FD3210239571}" destId="{6204A540-4EE4-144C-8DDD-05BE9C2011CB}" srcOrd="0" destOrd="0" presId="urn:microsoft.com/office/officeart/2005/8/layout/process1"/>
    <dgm:cxn modelId="{977C36B7-78F5-F14E-8D27-8AED158CEFE4}" type="presParOf" srcId="{E880BCC9-E324-8144-9391-FD3210239571}" destId="{03E647BD-05A1-0F49-A8B2-4582FCB30EC4}" srcOrd="1" destOrd="0" presId="urn:microsoft.com/office/officeart/2005/8/layout/process1"/>
    <dgm:cxn modelId="{39C54F0B-BB32-3D40-AFE5-7C98D9ED73BB}" type="presParOf" srcId="{03E647BD-05A1-0F49-A8B2-4582FCB30EC4}" destId="{E1A0DB78-4592-8749-8450-76B13617EFBC}" srcOrd="0" destOrd="0" presId="urn:microsoft.com/office/officeart/2005/8/layout/process1"/>
    <dgm:cxn modelId="{44983928-AA50-2942-B358-ABCAFAD8701D}" type="presParOf" srcId="{E880BCC9-E324-8144-9391-FD3210239571}" destId="{A45BE143-3949-1B4B-82D0-348106E619C1}" srcOrd="2" destOrd="0" presId="urn:microsoft.com/office/officeart/2005/8/layout/process1"/>
    <dgm:cxn modelId="{144415E7-F37F-1444-BB3C-D6B2C49FD97B}" type="presParOf" srcId="{E880BCC9-E324-8144-9391-FD3210239571}" destId="{F80B5377-A106-2E41-99F1-8A5AE4E1B867}" srcOrd="3" destOrd="0" presId="urn:microsoft.com/office/officeart/2005/8/layout/process1"/>
    <dgm:cxn modelId="{39C10782-855E-4A49-8BBF-A47BEF69DB95}" type="presParOf" srcId="{F80B5377-A106-2E41-99F1-8A5AE4E1B867}" destId="{DFC4532E-B5CE-084F-9D79-7288D66F6C9C}" srcOrd="0" destOrd="0" presId="urn:microsoft.com/office/officeart/2005/8/layout/process1"/>
    <dgm:cxn modelId="{726FE3AB-C94A-2845-8414-7135B8F9C6F4}" type="presParOf" srcId="{E880BCC9-E324-8144-9391-FD3210239571}" destId="{06A7F1B7-2C54-0144-88C4-0E735E39696C}" srcOrd="4" destOrd="0" presId="urn:microsoft.com/office/officeart/2005/8/layout/process1"/>
    <dgm:cxn modelId="{04AE5449-CB00-4E47-BB7B-F4F3BA18C606}" type="presParOf" srcId="{E880BCC9-E324-8144-9391-FD3210239571}" destId="{30F68437-3379-7D46-A43C-9FF19E6F7CF0}" srcOrd="5" destOrd="0" presId="urn:microsoft.com/office/officeart/2005/8/layout/process1"/>
    <dgm:cxn modelId="{69AC6DEE-9C95-A24D-BF0D-542CA1F52AF3}" type="presParOf" srcId="{30F68437-3379-7D46-A43C-9FF19E6F7CF0}" destId="{C5CA74B4-2737-E046-ABA7-620719086A9E}" srcOrd="0" destOrd="0" presId="urn:microsoft.com/office/officeart/2005/8/layout/process1"/>
    <dgm:cxn modelId="{EC28583D-2AB9-5949-8B05-EC6BF8E22FB7}" type="presParOf" srcId="{E880BCC9-E324-8144-9391-FD3210239571}" destId="{D3961623-DAA6-F04C-8413-D31A3B8D009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986BA6-709B-DA44-AA9A-8024E7C7DD75}" type="doc">
      <dgm:prSet loTypeId="urn:microsoft.com/office/officeart/2005/8/layout/process1" loCatId="" qsTypeId="urn:microsoft.com/office/officeart/2005/8/quickstyle/simple4" qsCatId="simple" csTypeId="urn:microsoft.com/office/officeart/2005/8/colors/accent5_2" csCatId="accent5" phldr="1"/>
      <dgm:spPr/>
    </dgm:pt>
    <dgm:pt modelId="{8B332322-4896-6349-B50C-10DE8BA7D33A}">
      <dgm:prSet phldrT="[Text]"/>
      <dgm:spPr/>
      <dgm:t>
        <a:bodyPr/>
        <a:lstStyle/>
        <a:p>
          <a:r>
            <a:rPr lang="en-US" dirty="0" smtClean="0"/>
            <a:t>Analyzing authority &amp; pulling out rules</a:t>
          </a:r>
          <a:endParaRPr lang="en-US" dirty="0"/>
        </a:p>
      </dgm:t>
    </dgm:pt>
    <dgm:pt modelId="{C25C44EE-D6D6-354C-A0E4-9BBDF68D4EC8}" type="parTrans" cxnId="{E571E457-E49D-104D-B00A-5CE4150738D2}">
      <dgm:prSet/>
      <dgm:spPr/>
      <dgm:t>
        <a:bodyPr/>
        <a:lstStyle/>
        <a:p>
          <a:endParaRPr lang="en-US"/>
        </a:p>
      </dgm:t>
    </dgm:pt>
    <dgm:pt modelId="{0D3BA52E-2749-A544-AFF7-65A6310933C3}" type="sibTrans" cxnId="{E571E457-E49D-104D-B00A-5CE4150738D2}">
      <dgm:prSet/>
      <dgm:spPr/>
      <dgm:t>
        <a:bodyPr/>
        <a:lstStyle/>
        <a:p>
          <a:endParaRPr lang="en-US"/>
        </a:p>
      </dgm:t>
    </dgm:pt>
    <dgm:pt modelId="{96FC069F-A86F-9D4C-B2EB-3031F51E55CE}">
      <dgm:prSet phldrT="[Text]"/>
      <dgm:spPr/>
      <dgm:t>
        <a:bodyPr/>
        <a:lstStyle/>
        <a:p>
          <a:r>
            <a:rPr lang="en-US" dirty="0" smtClean="0"/>
            <a:t>Drafting: rule statement (synthesis) </a:t>
          </a:r>
          <a:endParaRPr lang="en-US" dirty="0"/>
        </a:p>
      </dgm:t>
    </dgm:pt>
    <dgm:pt modelId="{E96C861E-2415-C44B-AC4B-08CC63B73D53}" type="parTrans" cxnId="{9AB0669F-2C29-BE4E-A975-EA0F5D630142}">
      <dgm:prSet/>
      <dgm:spPr/>
      <dgm:t>
        <a:bodyPr/>
        <a:lstStyle/>
        <a:p>
          <a:endParaRPr lang="en-US"/>
        </a:p>
      </dgm:t>
    </dgm:pt>
    <dgm:pt modelId="{A936B2E4-590B-2745-860C-0DF89AAD8C85}" type="sibTrans" cxnId="{9AB0669F-2C29-BE4E-A975-EA0F5D630142}">
      <dgm:prSet/>
      <dgm:spPr/>
      <dgm:t>
        <a:bodyPr/>
        <a:lstStyle/>
        <a:p>
          <a:endParaRPr lang="en-US"/>
        </a:p>
      </dgm:t>
    </dgm:pt>
    <dgm:pt modelId="{4BB775FC-B73C-CB43-A7AA-FB6EE412F0C4}">
      <dgm:prSet phldrT="[Text]"/>
      <dgm:spPr/>
      <dgm:t>
        <a:bodyPr/>
        <a:lstStyle/>
        <a:p>
          <a:r>
            <a:rPr lang="en-US" dirty="0" smtClean="0"/>
            <a:t>Drafting: rule explanation (synthesis)</a:t>
          </a:r>
          <a:endParaRPr lang="en-US" dirty="0"/>
        </a:p>
      </dgm:t>
    </dgm:pt>
    <dgm:pt modelId="{D3B4C4CE-2D71-6347-A8BE-0C3C8254A1D3}" type="parTrans" cxnId="{AAAF0200-F4CF-ED45-95C1-9882BDD7E028}">
      <dgm:prSet/>
      <dgm:spPr/>
      <dgm:t>
        <a:bodyPr/>
        <a:lstStyle/>
        <a:p>
          <a:endParaRPr lang="en-US"/>
        </a:p>
      </dgm:t>
    </dgm:pt>
    <dgm:pt modelId="{651C7C3C-3657-BE47-A712-C95F638233EF}" type="sibTrans" cxnId="{AAAF0200-F4CF-ED45-95C1-9882BDD7E028}">
      <dgm:prSet/>
      <dgm:spPr/>
      <dgm:t>
        <a:bodyPr/>
        <a:lstStyle/>
        <a:p>
          <a:endParaRPr lang="en-US"/>
        </a:p>
      </dgm:t>
    </dgm:pt>
    <dgm:pt modelId="{968240D9-2149-CA45-A398-86AB25A8A5C8}">
      <dgm:prSet phldrT="[Text]"/>
      <dgm:spPr/>
      <dgm:t>
        <a:bodyPr/>
        <a:lstStyle/>
        <a:p>
          <a:r>
            <a:rPr lang="en-US" dirty="0" smtClean="0"/>
            <a:t>Drafting: Case examples</a:t>
          </a:r>
          <a:endParaRPr lang="en-US" dirty="0"/>
        </a:p>
      </dgm:t>
    </dgm:pt>
    <dgm:pt modelId="{BAA0D8E3-87FB-544C-A15C-5C48E1F839F5}" type="parTrans" cxnId="{EE2C067B-2959-AA49-BD85-89F42E7C31AC}">
      <dgm:prSet/>
      <dgm:spPr/>
      <dgm:t>
        <a:bodyPr/>
        <a:lstStyle/>
        <a:p>
          <a:endParaRPr lang="en-US"/>
        </a:p>
      </dgm:t>
    </dgm:pt>
    <dgm:pt modelId="{3E8E859B-E599-8541-9B92-FDC03E20D87A}" type="sibTrans" cxnId="{EE2C067B-2959-AA49-BD85-89F42E7C31AC}">
      <dgm:prSet/>
      <dgm:spPr/>
      <dgm:t>
        <a:bodyPr/>
        <a:lstStyle/>
        <a:p>
          <a:endParaRPr lang="en-US"/>
        </a:p>
      </dgm:t>
    </dgm:pt>
    <dgm:pt modelId="{2B4AC0CE-B46D-0E4E-9D49-160AE84A1BD2}">
      <dgm:prSet phldrT="[Text]"/>
      <dgm:spPr/>
      <dgm:t>
        <a:bodyPr/>
        <a:lstStyle/>
        <a:p>
          <a:r>
            <a:rPr lang="en-US" dirty="0" smtClean="0"/>
            <a:t>Drafting: Rule application</a:t>
          </a:r>
          <a:endParaRPr lang="en-US" dirty="0"/>
        </a:p>
      </dgm:t>
    </dgm:pt>
    <dgm:pt modelId="{08C42C36-AEFC-F444-A022-E6F9EF6D5B5A}" type="parTrans" cxnId="{1960911C-BF3B-5048-A9E2-6CFA592F604A}">
      <dgm:prSet/>
      <dgm:spPr/>
      <dgm:t>
        <a:bodyPr/>
        <a:lstStyle/>
        <a:p>
          <a:endParaRPr lang="en-US"/>
        </a:p>
      </dgm:t>
    </dgm:pt>
    <dgm:pt modelId="{17A70199-6231-7C4E-9B79-C1AD5EEE1128}" type="sibTrans" cxnId="{1960911C-BF3B-5048-A9E2-6CFA592F604A}">
      <dgm:prSet/>
      <dgm:spPr/>
      <dgm:t>
        <a:bodyPr/>
        <a:lstStyle/>
        <a:p>
          <a:endParaRPr lang="en-US"/>
        </a:p>
      </dgm:t>
    </dgm:pt>
    <dgm:pt modelId="{9EB41B67-D887-DB46-9781-4C4B382CD786}" type="pres">
      <dgm:prSet presAssocID="{D2986BA6-709B-DA44-AA9A-8024E7C7DD75}" presName="Name0" presStyleCnt="0">
        <dgm:presLayoutVars>
          <dgm:dir/>
          <dgm:resizeHandles val="exact"/>
        </dgm:presLayoutVars>
      </dgm:prSet>
      <dgm:spPr/>
    </dgm:pt>
    <dgm:pt modelId="{AE264D1A-7F18-0B48-8B22-0C6CCA162B85}" type="pres">
      <dgm:prSet presAssocID="{8B332322-4896-6349-B50C-10DE8BA7D33A}" presName="node" presStyleLbl="node1" presStyleIdx="0" presStyleCnt="5" custScaleY="152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1380C-6796-0248-8496-660632E0E3EE}" type="pres">
      <dgm:prSet presAssocID="{0D3BA52E-2749-A544-AFF7-65A6310933C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4368895-5F75-374F-80B6-047C37B14F1D}" type="pres">
      <dgm:prSet presAssocID="{0D3BA52E-2749-A544-AFF7-65A6310933C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2F0E219-2244-CA4F-809B-DB813262D35D}" type="pres">
      <dgm:prSet presAssocID="{96FC069F-A86F-9D4C-B2EB-3031F51E55CE}" presName="node" presStyleLbl="node1" presStyleIdx="1" presStyleCnt="5" custScaleY="14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5499B-E4F2-9D46-84F9-AAEB9C2CB529}" type="pres">
      <dgm:prSet presAssocID="{A936B2E4-590B-2745-860C-0DF89AAD8C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C9011D7-F385-6C4F-AA05-57078942F449}" type="pres">
      <dgm:prSet presAssocID="{A936B2E4-590B-2745-860C-0DF89AAD8C8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D35233C-56B7-2742-9E16-E2A6276CE7D9}" type="pres">
      <dgm:prSet presAssocID="{4BB775FC-B73C-CB43-A7AA-FB6EE412F0C4}" presName="node" presStyleLbl="node1" presStyleIdx="2" presStyleCnt="5" custScaleY="14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C8E9C-B8B4-664D-B041-11C3BF9BA971}" type="pres">
      <dgm:prSet presAssocID="{651C7C3C-3657-BE47-A712-C95F638233E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DE7DF46-9055-2546-90A5-8D2AD2D7EC8F}" type="pres">
      <dgm:prSet presAssocID="{651C7C3C-3657-BE47-A712-C95F638233E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CA428E2-8E05-CE47-B976-3A459E0FE802}" type="pres">
      <dgm:prSet presAssocID="{968240D9-2149-CA45-A398-86AB25A8A5C8}" presName="node" presStyleLbl="node1" presStyleIdx="3" presStyleCnt="5" custScaleY="14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73AC7-333F-0B4A-8F48-A3AC7E6AF3EA}" type="pres">
      <dgm:prSet presAssocID="{3E8E859B-E599-8541-9B92-FDC03E20D8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E5F5833-25C8-DA41-8F90-F8867DCEF777}" type="pres">
      <dgm:prSet presAssocID="{3E8E859B-E599-8541-9B92-FDC03E20D87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A108839-C8CC-F548-AFEF-CEEF88009F39}" type="pres">
      <dgm:prSet presAssocID="{2B4AC0CE-B46D-0E4E-9D49-160AE84A1BD2}" presName="node" presStyleLbl="node1" presStyleIdx="4" presStyleCnt="5" custScaleY="149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60911C-BF3B-5048-A9E2-6CFA592F604A}" srcId="{D2986BA6-709B-DA44-AA9A-8024E7C7DD75}" destId="{2B4AC0CE-B46D-0E4E-9D49-160AE84A1BD2}" srcOrd="4" destOrd="0" parTransId="{08C42C36-AEFC-F444-A022-E6F9EF6D5B5A}" sibTransId="{17A70199-6231-7C4E-9B79-C1AD5EEE1128}"/>
    <dgm:cxn modelId="{CC2A2785-C3D1-454B-8639-F7C71D58B4D4}" type="presOf" srcId="{2B4AC0CE-B46D-0E4E-9D49-160AE84A1BD2}" destId="{6A108839-C8CC-F548-AFEF-CEEF88009F39}" srcOrd="0" destOrd="0" presId="urn:microsoft.com/office/officeart/2005/8/layout/process1"/>
    <dgm:cxn modelId="{1F8590E7-035F-DE4A-B51A-B4BF7289ADD3}" type="presOf" srcId="{D2986BA6-709B-DA44-AA9A-8024E7C7DD75}" destId="{9EB41B67-D887-DB46-9781-4C4B382CD786}" srcOrd="0" destOrd="0" presId="urn:microsoft.com/office/officeart/2005/8/layout/process1"/>
    <dgm:cxn modelId="{E571E457-E49D-104D-B00A-5CE4150738D2}" srcId="{D2986BA6-709B-DA44-AA9A-8024E7C7DD75}" destId="{8B332322-4896-6349-B50C-10DE8BA7D33A}" srcOrd="0" destOrd="0" parTransId="{C25C44EE-D6D6-354C-A0E4-9BBDF68D4EC8}" sibTransId="{0D3BA52E-2749-A544-AFF7-65A6310933C3}"/>
    <dgm:cxn modelId="{EE2C067B-2959-AA49-BD85-89F42E7C31AC}" srcId="{D2986BA6-709B-DA44-AA9A-8024E7C7DD75}" destId="{968240D9-2149-CA45-A398-86AB25A8A5C8}" srcOrd="3" destOrd="0" parTransId="{BAA0D8E3-87FB-544C-A15C-5C48E1F839F5}" sibTransId="{3E8E859B-E599-8541-9B92-FDC03E20D87A}"/>
    <dgm:cxn modelId="{FA076758-A3FB-5440-8829-E8B1DAA9EDEF}" type="presOf" srcId="{3E8E859B-E599-8541-9B92-FDC03E20D87A}" destId="{7E5F5833-25C8-DA41-8F90-F8867DCEF777}" srcOrd="1" destOrd="0" presId="urn:microsoft.com/office/officeart/2005/8/layout/process1"/>
    <dgm:cxn modelId="{A4FBC6CD-1142-0A4E-BC24-7734199D9B47}" type="presOf" srcId="{0D3BA52E-2749-A544-AFF7-65A6310933C3}" destId="{84368895-5F75-374F-80B6-047C37B14F1D}" srcOrd="1" destOrd="0" presId="urn:microsoft.com/office/officeart/2005/8/layout/process1"/>
    <dgm:cxn modelId="{8DC5B6A3-DB76-E040-89DF-9C2A80157C2D}" type="presOf" srcId="{96FC069F-A86F-9D4C-B2EB-3031F51E55CE}" destId="{A2F0E219-2244-CA4F-809B-DB813262D35D}" srcOrd="0" destOrd="0" presId="urn:microsoft.com/office/officeart/2005/8/layout/process1"/>
    <dgm:cxn modelId="{6535A806-0220-4549-B571-065CED65A8A3}" type="presOf" srcId="{3E8E859B-E599-8541-9B92-FDC03E20D87A}" destId="{D5773AC7-333F-0B4A-8F48-A3AC7E6AF3EA}" srcOrd="0" destOrd="0" presId="urn:microsoft.com/office/officeart/2005/8/layout/process1"/>
    <dgm:cxn modelId="{A54F3667-04D7-464A-90B9-E25B7789D2DE}" type="presOf" srcId="{8B332322-4896-6349-B50C-10DE8BA7D33A}" destId="{AE264D1A-7F18-0B48-8B22-0C6CCA162B85}" srcOrd="0" destOrd="0" presId="urn:microsoft.com/office/officeart/2005/8/layout/process1"/>
    <dgm:cxn modelId="{AAAF0200-F4CF-ED45-95C1-9882BDD7E028}" srcId="{D2986BA6-709B-DA44-AA9A-8024E7C7DD75}" destId="{4BB775FC-B73C-CB43-A7AA-FB6EE412F0C4}" srcOrd="2" destOrd="0" parTransId="{D3B4C4CE-2D71-6347-A8BE-0C3C8254A1D3}" sibTransId="{651C7C3C-3657-BE47-A712-C95F638233EF}"/>
    <dgm:cxn modelId="{9620CE30-D147-8545-ABBF-BB92295F41BD}" type="presOf" srcId="{968240D9-2149-CA45-A398-86AB25A8A5C8}" destId="{5CA428E2-8E05-CE47-B976-3A459E0FE802}" srcOrd="0" destOrd="0" presId="urn:microsoft.com/office/officeart/2005/8/layout/process1"/>
    <dgm:cxn modelId="{01F1BF8E-5A89-EC40-B603-F5C00FF875AC}" type="presOf" srcId="{4BB775FC-B73C-CB43-A7AA-FB6EE412F0C4}" destId="{6D35233C-56B7-2742-9E16-E2A6276CE7D9}" srcOrd="0" destOrd="0" presId="urn:microsoft.com/office/officeart/2005/8/layout/process1"/>
    <dgm:cxn modelId="{9AB0669F-2C29-BE4E-A975-EA0F5D630142}" srcId="{D2986BA6-709B-DA44-AA9A-8024E7C7DD75}" destId="{96FC069F-A86F-9D4C-B2EB-3031F51E55CE}" srcOrd="1" destOrd="0" parTransId="{E96C861E-2415-C44B-AC4B-08CC63B73D53}" sibTransId="{A936B2E4-590B-2745-860C-0DF89AAD8C85}"/>
    <dgm:cxn modelId="{FFE7C2F3-86DD-DC42-B1E6-FC8F687CAC60}" type="presOf" srcId="{0D3BA52E-2749-A544-AFF7-65A6310933C3}" destId="{84C1380C-6796-0248-8496-660632E0E3EE}" srcOrd="0" destOrd="0" presId="urn:microsoft.com/office/officeart/2005/8/layout/process1"/>
    <dgm:cxn modelId="{70368980-32F0-594C-85F4-AE572494E989}" type="presOf" srcId="{651C7C3C-3657-BE47-A712-C95F638233EF}" destId="{CDE7DF46-9055-2546-90A5-8D2AD2D7EC8F}" srcOrd="1" destOrd="0" presId="urn:microsoft.com/office/officeart/2005/8/layout/process1"/>
    <dgm:cxn modelId="{52164765-3D1B-714F-8CCD-8130B615C585}" type="presOf" srcId="{A936B2E4-590B-2745-860C-0DF89AAD8C85}" destId="{3C9011D7-F385-6C4F-AA05-57078942F449}" srcOrd="1" destOrd="0" presId="urn:microsoft.com/office/officeart/2005/8/layout/process1"/>
    <dgm:cxn modelId="{55F03B30-C93B-034B-8E8D-1E6F22E081B5}" type="presOf" srcId="{651C7C3C-3657-BE47-A712-C95F638233EF}" destId="{ADBC8E9C-B8B4-664D-B041-11C3BF9BA971}" srcOrd="0" destOrd="0" presId="urn:microsoft.com/office/officeart/2005/8/layout/process1"/>
    <dgm:cxn modelId="{CBE359A0-4176-E446-BC99-3ADC195C4485}" type="presOf" srcId="{A936B2E4-590B-2745-860C-0DF89AAD8C85}" destId="{BF55499B-E4F2-9D46-84F9-AAEB9C2CB529}" srcOrd="0" destOrd="0" presId="urn:microsoft.com/office/officeart/2005/8/layout/process1"/>
    <dgm:cxn modelId="{785D1162-A4A5-914B-8B87-18F07CA0293D}" type="presParOf" srcId="{9EB41B67-D887-DB46-9781-4C4B382CD786}" destId="{AE264D1A-7F18-0B48-8B22-0C6CCA162B85}" srcOrd="0" destOrd="0" presId="urn:microsoft.com/office/officeart/2005/8/layout/process1"/>
    <dgm:cxn modelId="{536C6453-B40D-A042-A313-E570540326D0}" type="presParOf" srcId="{9EB41B67-D887-DB46-9781-4C4B382CD786}" destId="{84C1380C-6796-0248-8496-660632E0E3EE}" srcOrd="1" destOrd="0" presId="urn:microsoft.com/office/officeart/2005/8/layout/process1"/>
    <dgm:cxn modelId="{CB3E9FA3-9657-7742-9C60-7E418F512D05}" type="presParOf" srcId="{84C1380C-6796-0248-8496-660632E0E3EE}" destId="{84368895-5F75-374F-80B6-047C37B14F1D}" srcOrd="0" destOrd="0" presId="urn:microsoft.com/office/officeart/2005/8/layout/process1"/>
    <dgm:cxn modelId="{691B0C99-EBAB-AE4A-8831-42930E00A8BE}" type="presParOf" srcId="{9EB41B67-D887-DB46-9781-4C4B382CD786}" destId="{A2F0E219-2244-CA4F-809B-DB813262D35D}" srcOrd="2" destOrd="0" presId="urn:microsoft.com/office/officeart/2005/8/layout/process1"/>
    <dgm:cxn modelId="{C61F9FBC-8354-A640-A36E-3ADED3014A47}" type="presParOf" srcId="{9EB41B67-D887-DB46-9781-4C4B382CD786}" destId="{BF55499B-E4F2-9D46-84F9-AAEB9C2CB529}" srcOrd="3" destOrd="0" presId="urn:microsoft.com/office/officeart/2005/8/layout/process1"/>
    <dgm:cxn modelId="{AEBE4C72-A705-4643-BB4B-ED18F94F6BB5}" type="presParOf" srcId="{BF55499B-E4F2-9D46-84F9-AAEB9C2CB529}" destId="{3C9011D7-F385-6C4F-AA05-57078942F449}" srcOrd="0" destOrd="0" presId="urn:microsoft.com/office/officeart/2005/8/layout/process1"/>
    <dgm:cxn modelId="{5A559FD4-3984-3B4D-B877-B810DCEF771E}" type="presParOf" srcId="{9EB41B67-D887-DB46-9781-4C4B382CD786}" destId="{6D35233C-56B7-2742-9E16-E2A6276CE7D9}" srcOrd="4" destOrd="0" presId="urn:microsoft.com/office/officeart/2005/8/layout/process1"/>
    <dgm:cxn modelId="{E24EBBB1-A71C-8446-BA87-56ECE81E4B00}" type="presParOf" srcId="{9EB41B67-D887-DB46-9781-4C4B382CD786}" destId="{ADBC8E9C-B8B4-664D-B041-11C3BF9BA971}" srcOrd="5" destOrd="0" presId="urn:microsoft.com/office/officeart/2005/8/layout/process1"/>
    <dgm:cxn modelId="{645487D7-4A67-0249-A00F-A35FD8C97646}" type="presParOf" srcId="{ADBC8E9C-B8B4-664D-B041-11C3BF9BA971}" destId="{CDE7DF46-9055-2546-90A5-8D2AD2D7EC8F}" srcOrd="0" destOrd="0" presId="urn:microsoft.com/office/officeart/2005/8/layout/process1"/>
    <dgm:cxn modelId="{BC1E4A1D-6F44-5142-8255-4037B185E631}" type="presParOf" srcId="{9EB41B67-D887-DB46-9781-4C4B382CD786}" destId="{5CA428E2-8E05-CE47-B976-3A459E0FE802}" srcOrd="6" destOrd="0" presId="urn:microsoft.com/office/officeart/2005/8/layout/process1"/>
    <dgm:cxn modelId="{54AE69A7-A45A-D44F-9886-A1A6E3AE1B15}" type="presParOf" srcId="{9EB41B67-D887-DB46-9781-4C4B382CD786}" destId="{D5773AC7-333F-0B4A-8F48-A3AC7E6AF3EA}" srcOrd="7" destOrd="0" presId="urn:microsoft.com/office/officeart/2005/8/layout/process1"/>
    <dgm:cxn modelId="{222C3F09-0900-EC4C-9BC6-F60EC1F60DDF}" type="presParOf" srcId="{D5773AC7-333F-0B4A-8F48-A3AC7E6AF3EA}" destId="{7E5F5833-25C8-DA41-8F90-F8867DCEF777}" srcOrd="0" destOrd="0" presId="urn:microsoft.com/office/officeart/2005/8/layout/process1"/>
    <dgm:cxn modelId="{245D974D-668F-C347-954C-A0A4268D1025}" type="presParOf" srcId="{9EB41B67-D887-DB46-9781-4C4B382CD786}" destId="{6A108839-C8CC-F548-AFEF-CEEF88009F3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7E23A1-71FB-2545-A556-8E0195542CC3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17A66-CCDC-5748-AC97-AD33357590E3}">
      <dgm:prSet phldrT="[Text]"/>
      <dgm:spPr/>
      <dgm:t>
        <a:bodyPr/>
        <a:lstStyle/>
        <a:p>
          <a:r>
            <a:rPr lang="en-US" dirty="0" smtClean="0"/>
            <a:t>Battery</a:t>
          </a:r>
          <a:endParaRPr lang="en-US" dirty="0"/>
        </a:p>
      </dgm:t>
    </dgm:pt>
    <dgm:pt modelId="{E36363E7-E09E-7148-AD33-C83BCABF2884}" type="parTrans" cxnId="{1DD53FCF-B230-E144-8BA6-FFBFE0F7C472}">
      <dgm:prSet/>
      <dgm:spPr/>
      <dgm:t>
        <a:bodyPr/>
        <a:lstStyle/>
        <a:p>
          <a:endParaRPr lang="en-US"/>
        </a:p>
      </dgm:t>
    </dgm:pt>
    <dgm:pt modelId="{4BDA681D-10B4-2F43-B445-68FD05CD21F6}" type="sibTrans" cxnId="{1DD53FCF-B230-E144-8BA6-FFBFE0F7C472}">
      <dgm:prSet/>
      <dgm:spPr/>
      <dgm:t>
        <a:bodyPr/>
        <a:lstStyle/>
        <a:p>
          <a:endParaRPr lang="en-US"/>
        </a:p>
      </dgm:t>
    </dgm:pt>
    <dgm:pt modelId="{D3B2CEE4-C5BD-B641-AD33-D015FD3282E0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864E7EF2-3743-C34A-A871-98239F786CA4}" type="parTrans" cxnId="{7E643AF2-4CF8-A444-9C29-5610576A11EC}">
      <dgm:prSet/>
      <dgm:spPr/>
      <dgm:t>
        <a:bodyPr/>
        <a:lstStyle/>
        <a:p>
          <a:endParaRPr lang="en-US"/>
        </a:p>
      </dgm:t>
    </dgm:pt>
    <dgm:pt modelId="{FEE22EFE-0836-A244-8713-756F30BAF659}" type="sibTrans" cxnId="{7E643AF2-4CF8-A444-9C29-5610576A11EC}">
      <dgm:prSet/>
      <dgm:spPr/>
      <dgm:t>
        <a:bodyPr/>
        <a:lstStyle/>
        <a:p>
          <a:endParaRPr lang="en-US"/>
        </a:p>
      </dgm:t>
    </dgm:pt>
    <dgm:pt modelId="{06120285-60C2-7B43-984C-BBA5B94BDB45}">
      <dgm:prSet phldrT="[Text]"/>
      <dgm:spPr/>
      <dgm:t>
        <a:bodyPr/>
        <a:lstStyle/>
        <a:p>
          <a:r>
            <a:rPr lang="en-US" dirty="0" smtClean="0"/>
            <a:t>Intent</a:t>
          </a:r>
          <a:endParaRPr lang="en-US" dirty="0"/>
        </a:p>
      </dgm:t>
    </dgm:pt>
    <dgm:pt modelId="{9003CAA2-ECCB-D242-B674-FE77CB2A7692}" type="parTrans" cxnId="{8334D4E4-DF91-3243-9A05-58D87C78528F}">
      <dgm:prSet/>
      <dgm:spPr/>
      <dgm:t>
        <a:bodyPr/>
        <a:lstStyle/>
        <a:p>
          <a:endParaRPr lang="en-US"/>
        </a:p>
      </dgm:t>
    </dgm:pt>
    <dgm:pt modelId="{2B6C2A2F-373B-F646-91B0-2F74959D2AFC}" type="sibTrans" cxnId="{8334D4E4-DF91-3243-9A05-58D87C78528F}">
      <dgm:prSet/>
      <dgm:spPr/>
      <dgm:t>
        <a:bodyPr/>
        <a:lstStyle/>
        <a:p>
          <a:endParaRPr lang="en-US"/>
        </a:p>
      </dgm:t>
    </dgm:pt>
    <dgm:pt modelId="{0A2D7876-4083-CF4C-B897-C0668335CF9A}">
      <dgm:prSet phldrT="[Text]"/>
      <dgm:spPr/>
      <dgm:t>
        <a:bodyPr/>
        <a:lstStyle/>
        <a:p>
          <a:r>
            <a:rPr lang="en-US" dirty="0" smtClean="0"/>
            <a:t>Harmful/Offensive Contact</a:t>
          </a:r>
          <a:endParaRPr lang="en-US" dirty="0"/>
        </a:p>
      </dgm:t>
    </dgm:pt>
    <dgm:pt modelId="{627CF9B7-628A-294D-9BB5-3DB8288A4CC7}" type="parTrans" cxnId="{C779DBD0-9805-FF47-AD98-EC897AFB5B76}">
      <dgm:prSet/>
      <dgm:spPr/>
      <dgm:t>
        <a:bodyPr/>
        <a:lstStyle/>
        <a:p>
          <a:endParaRPr lang="en-US"/>
        </a:p>
      </dgm:t>
    </dgm:pt>
    <dgm:pt modelId="{23C34FB3-4CCD-C14F-A989-3D20BB8C286C}" type="sibTrans" cxnId="{C779DBD0-9805-FF47-AD98-EC897AFB5B76}">
      <dgm:prSet/>
      <dgm:spPr/>
      <dgm:t>
        <a:bodyPr/>
        <a:lstStyle/>
        <a:p>
          <a:endParaRPr lang="en-US"/>
        </a:p>
      </dgm:t>
    </dgm:pt>
    <dgm:pt modelId="{AE03B6BE-8F4C-814B-A610-C7F1B3A1B9F2}">
      <dgm:prSet phldrT="[Text]"/>
      <dgm:spPr/>
      <dgm:t>
        <a:bodyPr/>
        <a:lstStyle/>
        <a:p>
          <a:r>
            <a:rPr lang="en-US" b="1" u="sng" dirty="0" smtClean="0"/>
            <a:t>Contact</a:t>
          </a:r>
          <a:endParaRPr lang="en-US" b="1" u="sng" dirty="0"/>
        </a:p>
      </dgm:t>
    </dgm:pt>
    <dgm:pt modelId="{222BB5C4-CA10-7444-93D7-BDB575B9B053}" type="parTrans" cxnId="{7907B7F5-16B1-AE43-A532-683451E75B51}">
      <dgm:prSet/>
      <dgm:spPr/>
      <dgm:t>
        <a:bodyPr/>
        <a:lstStyle/>
        <a:p>
          <a:endParaRPr lang="en-US"/>
        </a:p>
      </dgm:t>
    </dgm:pt>
    <dgm:pt modelId="{0F058944-B3BC-E346-8D32-81F7031B4572}" type="sibTrans" cxnId="{7907B7F5-16B1-AE43-A532-683451E75B51}">
      <dgm:prSet/>
      <dgm:spPr/>
      <dgm:t>
        <a:bodyPr/>
        <a:lstStyle/>
        <a:p>
          <a:endParaRPr lang="en-US"/>
        </a:p>
      </dgm:t>
    </dgm:pt>
    <dgm:pt modelId="{0412AF45-DF83-734D-B655-2090EFD33800}">
      <dgm:prSet phldrT="[Text]"/>
      <dgm:spPr/>
      <dgm:t>
        <a:bodyPr/>
        <a:lstStyle/>
        <a:p>
          <a:r>
            <a:rPr lang="en-US" b="0" u="none" dirty="0" smtClean="0"/>
            <a:t>Harmful</a:t>
          </a:r>
          <a:endParaRPr lang="en-US" b="0" u="none" dirty="0"/>
        </a:p>
      </dgm:t>
    </dgm:pt>
    <dgm:pt modelId="{8413156F-6A0B-0C45-9D64-3F3F29182BED}" type="parTrans" cxnId="{B3CA38BC-8991-F84A-A89B-22A9B78473A5}">
      <dgm:prSet/>
      <dgm:spPr/>
      <dgm:t>
        <a:bodyPr/>
        <a:lstStyle/>
        <a:p>
          <a:endParaRPr lang="en-US"/>
        </a:p>
      </dgm:t>
    </dgm:pt>
    <dgm:pt modelId="{1B8F1923-455F-824E-B0C6-B5E0CCBC3F56}" type="sibTrans" cxnId="{B3CA38BC-8991-F84A-A89B-22A9B78473A5}">
      <dgm:prSet/>
      <dgm:spPr/>
      <dgm:t>
        <a:bodyPr/>
        <a:lstStyle/>
        <a:p>
          <a:endParaRPr lang="en-US"/>
        </a:p>
      </dgm:t>
    </dgm:pt>
    <dgm:pt modelId="{7A6AC704-1D4F-C643-893C-D95610414FD2}">
      <dgm:prSet phldrT="[Text]"/>
      <dgm:spPr/>
      <dgm:t>
        <a:bodyPr/>
        <a:lstStyle/>
        <a:p>
          <a:r>
            <a:rPr lang="en-US" b="0" u="none" dirty="0" smtClean="0"/>
            <a:t>Offensive</a:t>
          </a:r>
          <a:endParaRPr lang="en-US" b="0" u="none" dirty="0"/>
        </a:p>
      </dgm:t>
    </dgm:pt>
    <dgm:pt modelId="{5E41B017-1F25-B447-830B-0E86A10B2359}" type="parTrans" cxnId="{17E3D9F3-A7A4-A442-9BF8-35EA28636366}">
      <dgm:prSet/>
      <dgm:spPr/>
      <dgm:t>
        <a:bodyPr/>
        <a:lstStyle/>
        <a:p>
          <a:endParaRPr lang="en-US"/>
        </a:p>
      </dgm:t>
    </dgm:pt>
    <dgm:pt modelId="{50B57094-24A2-9549-B729-2A90BC742212}" type="sibTrans" cxnId="{17E3D9F3-A7A4-A442-9BF8-35EA28636366}">
      <dgm:prSet/>
      <dgm:spPr/>
      <dgm:t>
        <a:bodyPr/>
        <a:lstStyle/>
        <a:p>
          <a:endParaRPr lang="en-US"/>
        </a:p>
      </dgm:t>
    </dgm:pt>
    <dgm:pt modelId="{E4330F82-7A98-814B-8188-9FBF9DB1003E}" type="pres">
      <dgm:prSet presAssocID="{B47E23A1-71FB-2545-A556-8E0195542C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40ACB0-0A51-3844-8B9C-374FA8FD6A00}" type="pres">
      <dgm:prSet presAssocID="{DA817A66-CCDC-5748-AC97-AD33357590E3}" presName="hierRoot1" presStyleCnt="0"/>
      <dgm:spPr/>
    </dgm:pt>
    <dgm:pt modelId="{272FD977-6177-584A-AA21-E7281FCA20CA}" type="pres">
      <dgm:prSet presAssocID="{DA817A66-CCDC-5748-AC97-AD33357590E3}" presName="composite" presStyleCnt="0"/>
      <dgm:spPr/>
    </dgm:pt>
    <dgm:pt modelId="{F5B55C5D-2BE5-764B-BF9B-029C468F47D1}" type="pres">
      <dgm:prSet presAssocID="{DA817A66-CCDC-5748-AC97-AD33357590E3}" presName="background" presStyleLbl="node0" presStyleIdx="0" presStyleCnt="1"/>
      <dgm:spPr/>
    </dgm:pt>
    <dgm:pt modelId="{205F7C86-DE89-0B4F-87DD-DA2708DF86DB}" type="pres">
      <dgm:prSet presAssocID="{DA817A66-CCDC-5748-AC97-AD33357590E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B62839-66FF-B642-A1D2-84F05A24A82E}" type="pres">
      <dgm:prSet presAssocID="{DA817A66-CCDC-5748-AC97-AD33357590E3}" presName="hierChild2" presStyleCnt="0"/>
      <dgm:spPr/>
    </dgm:pt>
    <dgm:pt modelId="{F88D1FE6-AC25-7A42-BE88-27C6F0FFB561}" type="pres">
      <dgm:prSet presAssocID="{864E7EF2-3743-C34A-A871-98239F786CA4}" presName="Name10" presStyleLbl="parChTrans1D2" presStyleIdx="0" presStyleCnt="3"/>
      <dgm:spPr/>
      <dgm:t>
        <a:bodyPr/>
        <a:lstStyle/>
        <a:p>
          <a:endParaRPr lang="en-US"/>
        </a:p>
      </dgm:t>
    </dgm:pt>
    <dgm:pt modelId="{FF6D95C5-599A-D44E-9565-AFB675358577}" type="pres">
      <dgm:prSet presAssocID="{D3B2CEE4-C5BD-B641-AD33-D015FD3282E0}" presName="hierRoot2" presStyleCnt="0"/>
      <dgm:spPr/>
    </dgm:pt>
    <dgm:pt modelId="{0C14D1CA-74FF-554E-9264-6BC3C1A77A52}" type="pres">
      <dgm:prSet presAssocID="{D3B2CEE4-C5BD-B641-AD33-D015FD3282E0}" presName="composite2" presStyleCnt="0"/>
      <dgm:spPr/>
    </dgm:pt>
    <dgm:pt modelId="{B0ED66F2-1A90-4641-BDD2-2C4704C0CC60}" type="pres">
      <dgm:prSet presAssocID="{D3B2CEE4-C5BD-B641-AD33-D015FD3282E0}" presName="background2" presStyleLbl="node2" presStyleIdx="0" presStyleCnt="3"/>
      <dgm:spPr/>
    </dgm:pt>
    <dgm:pt modelId="{885539CB-E965-5F4E-9204-266128EFFBBC}" type="pres">
      <dgm:prSet presAssocID="{D3B2CEE4-C5BD-B641-AD33-D015FD3282E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79BBBC-7573-2844-BC83-C9343285C095}" type="pres">
      <dgm:prSet presAssocID="{D3B2CEE4-C5BD-B641-AD33-D015FD3282E0}" presName="hierChild3" presStyleCnt="0"/>
      <dgm:spPr/>
    </dgm:pt>
    <dgm:pt modelId="{15F11088-7029-CB46-8B75-EC7B4E2E35CF}" type="pres">
      <dgm:prSet presAssocID="{9003CAA2-ECCB-D242-B674-FE77CB2A7692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D7E4461-45A8-F442-BCC2-DDFB5233A4A8}" type="pres">
      <dgm:prSet presAssocID="{06120285-60C2-7B43-984C-BBA5B94BDB45}" presName="hierRoot2" presStyleCnt="0"/>
      <dgm:spPr/>
    </dgm:pt>
    <dgm:pt modelId="{8F000927-89A0-8E4B-A372-C2BEED09EAD1}" type="pres">
      <dgm:prSet presAssocID="{06120285-60C2-7B43-984C-BBA5B94BDB45}" presName="composite2" presStyleCnt="0"/>
      <dgm:spPr/>
    </dgm:pt>
    <dgm:pt modelId="{4D7CD06E-14EA-A94C-9428-6A8AD694A5F5}" type="pres">
      <dgm:prSet presAssocID="{06120285-60C2-7B43-984C-BBA5B94BDB45}" presName="background2" presStyleLbl="node2" presStyleIdx="1" presStyleCnt="3"/>
      <dgm:spPr/>
    </dgm:pt>
    <dgm:pt modelId="{1A34E565-C078-764A-A7B0-7A00FC8DF8F5}" type="pres">
      <dgm:prSet presAssocID="{06120285-60C2-7B43-984C-BBA5B94BDB45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3B8F25-2340-6648-B252-FA7E775DCB4A}" type="pres">
      <dgm:prSet presAssocID="{06120285-60C2-7B43-984C-BBA5B94BDB45}" presName="hierChild3" presStyleCnt="0"/>
      <dgm:spPr/>
    </dgm:pt>
    <dgm:pt modelId="{8A6E4C39-94CA-3142-9F1C-4E61F37D58DD}" type="pres">
      <dgm:prSet presAssocID="{627CF9B7-628A-294D-9BB5-3DB8288A4CC7}" presName="Name10" presStyleLbl="parChTrans1D2" presStyleIdx="2" presStyleCnt="3"/>
      <dgm:spPr/>
      <dgm:t>
        <a:bodyPr/>
        <a:lstStyle/>
        <a:p>
          <a:endParaRPr lang="en-US"/>
        </a:p>
      </dgm:t>
    </dgm:pt>
    <dgm:pt modelId="{7F3A9DC2-AF1D-8343-89E9-984B1E220346}" type="pres">
      <dgm:prSet presAssocID="{0A2D7876-4083-CF4C-B897-C0668335CF9A}" presName="hierRoot2" presStyleCnt="0"/>
      <dgm:spPr/>
    </dgm:pt>
    <dgm:pt modelId="{FFD98F78-BC1A-0D41-A0E1-79FE07744290}" type="pres">
      <dgm:prSet presAssocID="{0A2D7876-4083-CF4C-B897-C0668335CF9A}" presName="composite2" presStyleCnt="0"/>
      <dgm:spPr/>
    </dgm:pt>
    <dgm:pt modelId="{C2066A05-931E-1E44-87BE-7E22287B9264}" type="pres">
      <dgm:prSet presAssocID="{0A2D7876-4083-CF4C-B897-C0668335CF9A}" presName="background2" presStyleLbl="node2" presStyleIdx="2" presStyleCnt="3"/>
      <dgm:spPr/>
    </dgm:pt>
    <dgm:pt modelId="{40183922-6D23-6E40-8DF3-9A6F05CFCDF8}" type="pres">
      <dgm:prSet presAssocID="{0A2D7876-4083-CF4C-B897-C0668335CF9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9CE837-85F3-5840-B59A-4169664A968F}" type="pres">
      <dgm:prSet presAssocID="{0A2D7876-4083-CF4C-B897-C0668335CF9A}" presName="hierChild3" presStyleCnt="0"/>
      <dgm:spPr/>
    </dgm:pt>
    <dgm:pt modelId="{94F7C004-719D-4745-BB74-114755A3FAC9}" type="pres">
      <dgm:prSet presAssocID="{222BB5C4-CA10-7444-93D7-BDB575B9B05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E4EAA5E-F5B1-8A42-B2C8-8434ABBBFB49}" type="pres">
      <dgm:prSet presAssocID="{AE03B6BE-8F4C-814B-A610-C7F1B3A1B9F2}" presName="hierRoot3" presStyleCnt="0"/>
      <dgm:spPr/>
    </dgm:pt>
    <dgm:pt modelId="{D7C8E7E6-CFCB-3348-AB05-56DA2E977C6A}" type="pres">
      <dgm:prSet presAssocID="{AE03B6BE-8F4C-814B-A610-C7F1B3A1B9F2}" presName="composite3" presStyleCnt="0"/>
      <dgm:spPr/>
    </dgm:pt>
    <dgm:pt modelId="{7BCD07C9-6C27-E24A-BE3F-E0CC398D5AD3}" type="pres">
      <dgm:prSet presAssocID="{AE03B6BE-8F4C-814B-A610-C7F1B3A1B9F2}" presName="background3" presStyleLbl="node3" presStyleIdx="0" presStyleCnt="3"/>
      <dgm:spPr/>
    </dgm:pt>
    <dgm:pt modelId="{8162C85A-C9E8-F74C-BD5E-1F6FC173AE89}" type="pres">
      <dgm:prSet presAssocID="{AE03B6BE-8F4C-814B-A610-C7F1B3A1B9F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5B152F-D52C-FD46-AF15-22386ECD7CD1}" type="pres">
      <dgm:prSet presAssocID="{AE03B6BE-8F4C-814B-A610-C7F1B3A1B9F2}" presName="hierChild4" presStyleCnt="0"/>
      <dgm:spPr/>
    </dgm:pt>
    <dgm:pt modelId="{3181FE3A-3EDF-6849-AE03-D4531F45BD59}" type="pres">
      <dgm:prSet presAssocID="{8413156F-6A0B-0C45-9D64-3F3F29182BED}" presName="Name17" presStyleLbl="parChTrans1D3" presStyleIdx="1" presStyleCnt="3"/>
      <dgm:spPr/>
      <dgm:t>
        <a:bodyPr/>
        <a:lstStyle/>
        <a:p>
          <a:endParaRPr lang="en-US"/>
        </a:p>
      </dgm:t>
    </dgm:pt>
    <dgm:pt modelId="{950797C9-4797-1D42-8B6E-6D878C78943C}" type="pres">
      <dgm:prSet presAssocID="{0412AF45-DF83-734D-B655-2090EFD33800}" presName="hierRoot3" presStyleCnt="0"/>
      <dgm:spPr/>
    </dgm:pt>
    <dgm:pt modelId="{21A42720-C008-F24A-9FFE-FCDA8CB866F2}" type="pres">
      <dgm:prSet presAssocID="{0412AF45-DF83-734D-B655-2090EFD33800}" presName="composite3" presStyleCnt="0"/>
      <dgm:spPr/>
    </dgm:pt>
    <dgm:pt modelId="{67BE04AB-B4E6-344E-951C-946573BA9216}" type="pres">
      <dgm:prSet presAssocID="{0412AF45-DF83-734D-B655-2090EFD33800}" presName="background3" presStyleLbl="node3" presStyleIdx="1" presStyleCnt="3"/>
      <dgm:spPr/>
    </dgm:pt>
    <dgm:pt modelId="{7C67306A-BFA7-6A4E-B9CB-21D6346B2ECA}" type="pres">
      <dgm:prSet presAssocID="{0412AF45-DF83-734D-B655-2090EFD3380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E1EE0E-9AE4-184F-95F8-F3E8D18DD3A7}" type="pres">
      <dgm:prSet presAssocID="{0412AF45-DF83-734D-B655-2090EFD33800}" presName="hierChild4" presStyleCnt="0"/>
      <dgm:spPr/>
    </dgm:pt>
    <dgm:pt modelId="{B9508FEA-E4A1-3F4C-B719-16A854FC2314}" type="pres">
      <dgm:prSet presAssocID="{5E41B017-1F25-B447-830B-0E86A10B235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AC2F7C11-9D0C-EB46-B32D-910FD0AAEEB7}" type="pres">
      <dgm:prSet presAssocID="{7A6AC704-1D4F-C643-893C-D95610414FD2}" presName="hierRoot3" presStyleCnt="0"/>
      <dgm:spPr/>
    </dgm:pt>
    <dgm:pt modelId="{F9B5D1C3-A9BF-6E46-8B04-EF94F59AE7D5}" type="pres">
      <dgm:prSet presAssocID="{7A6AC704-1D4F-C643-893C-D95610414FD2}" presName="composite3" presStyleCnt="0"/>
      <dgm:spPr/>
    </dgm:pt>
    <dgm:pt modelId="{1569303B-C7A4-0B44-AFD9-211B0BD189C9}" type="pres">
      <dgm:prSet presAssocID="{7A6AC704-1D4F-C643-893C-D95610414FD2}" presName="background3" presStyleLbl="node3" presStyleIdx="2" presStyleCnt="3"/>
      <dgm:spPr/>
    </dgm:pt>
    <dgm:pt modelId="{76A3ADD6-6899-5540-AF0B-782FD18AFE17}" type="pres">
      <dgm:prSet presAssocID="{7A6AC704-1D4F-C643-893C-D95610414FD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F6C42-6576-5345-979B-E7E79D57C440}" type="pres">
      <dgm:prSet presAssocID="{7A6AC704-1D4F-C643-893C-D95610414FD2}" presName="hierChild4" presStyleCnt="0"/>
      <dgm:spPr/>
    </dgm:pt>
  </dgm:ptLst>
  <dgm:cxnLst>
    <dgm:cxn modelId="{81935DDD-911F-3541-9D73-9170E03A15C4}" type="presOf" srcId="{9003CAA2-ECCB-D242-B674-FE77CB2A7692}" destId="{15F11088-7029-CB46-8B75-EC7B4E2E35CF}" srcOrd="0" destOrd="0" presId="urn:microsoft.com/office/officeart/2005/8/layout/hierarchy1"/>
    <dgm:cxn modelId="{CC0D6B99-8775-AE4D-A404-08186FC53413}" type="presOf" srcId="{864E7EF2-3743-C34A-A871-98239F786CA4}" destId="{F88D1FE6-AC25-7A42-BE88-27C6F0FFB561}" srcOrd="0" destOrd="0" presId="urn:microsoft.com/office/officeart/2005/8/layout/hierarchy1"/>
    <dgm:cxn modelId="{6961A138-487D-C743-B7A4-B98A0BCD4510}" type="presOf" srcId="{222BB5C4-CA10-7444-93D7-BDB575B9B053}" destId="{94F7C004-719D-4745-BB74-114755A3FAC9}" srcOrd="0" destOrd="0" presId="urn:microsoft.com/office/officeart/2005/8/layout/hierarchy1"/>
    <dgm:cxn modelId="{4927B794-BF18-974A-AE84-AA7CBDC4685D}" type="presOf" srcId="{627CF9B7-628A-294D-9BB5-3DB8288A4CC7}" destId="{8A6E4C39-94CA-3142-9F1C-4E61F37D58DD}" srcOrd="0" destOrd="0" presId="urn:microsoft.com/office/officeart/2005/8/layout/hierarchy1"/>
    <dgm:cxn modelId="{17E3D9F3-A7A4-A442-9BF8-35EA28636366}" srcId="{0A2D7876-4083-CF4C-B897-C0668335CF9A}" destId="{7A6AC704-1D4F-C643-893C-D95610414FD2}" srcOrd="2" destOrd="0" parTransId="{5E41B017-1F25-B447-830B-0E86A10B2359}" sibTransId="{50B57094-24A2-9549-B729-2A90BC742212}"/>
    <dgm:cxn modelId="{C779DBD0-9805-FF47-AD98-EC897AFB5B76}" srcId="{DA817A66-CCDC-5748-AC97-AD33357590E3}" destId="{0A2D7876-4083-CF4C-B897-C0668335CF9A}" srcOrd="2" destOrd="0" parTransId="{627CF9B7-628A-294D-9BB5-3DB8288A4CC7}" sibTransId="{23C34FB3-4CCD-C14F-A989-3D20BB8C286C}"/>
    <dgm:cxn modelId="{B3CA38BC-8991-F84A-A89B-22A9B78473A5}" srcId="{0A2D7876-4083-CF4C-B897-C0668335CF9A}" destId="{0412AF45-DF83-734D-B655-2090EFD33800}" srcOrd="1" destOrd="0" parTransId="{8413156F-6A0B-0C45-9D64-3F3F29182BED}" sibTransId="{1B8F1923-455F-824E-B0C6-B5E0CCBC3F56}"/>
    <dgm:cxn modelId="{0C95E87A-EB96-0E40-889B-C6DE3D9FE06F}" type="presOf" srcId="{AE03B6BE-8F4C-814B-A610-C7F1B3A1B9F2}" destId="{8162C85A-C9E8-F74C-BD5E-1F6FC173AE89}" srcOrd="0" destOrd="0" presId="urn:microsoft.com/office/officeart/2005/8/layout/hierarchy1"/>
    <dgm:cxn modelId="{93E1FF5D-4105-9C4D-831A-0E48E19BFC72}" type="presOf" srcId="{06120285-60C2-7B43-984C-BBA5B94BDB45}" destId="{1A34E565-C078-764A-A7B0-7A00FC8DF8F5}" srcOrd="0" destOrd="0" presId="urn:microsoft.com/office/officeart/2005/8/layout/hierarchy1"/>
    <dgm:cxn modelId="{7907B7F5-16B1-AE43-A532-683451E75B51}" srcId="{0A2D7876-4083-CF4C-B897-C0668335CF9A}" destId="{AE03B6BE-8F4C-814B-A610-C7F1B3A1B9F2}" srcOrd="0" destOrd="0" parTransId="{222BB5C4-CA10-7444-93D7-BDB575B9B053}" sibTransId="{0F058944-B3BC-E346-8D32-81F7031B4572}"/>
    <dgm:cxn modelId="{268E9437-5793-0141-ACCA-5D5CAE65B452}" type="presOf" srcId="{D3B2CEE4-C5BD-B641-AD33-D015FD3282E0}" destId="{885539CB-E965-5F4E-9204-266128EFFBBC}" srcOrd="0" destOrd="0" presId="urn:microsoft.com/office/officeart/2005/8/layout/hierarchy1"/>
    <dgm:cxn modelId="{07EF93BB-12D2-234C-92B1-2793F02DBB05}" type="presOf" srcId="{0A2D7876-4083-CF4C-B897-C0668335CF9A}" destId="{40183922-6D23-6E40-8DF3-9A6F05CFCDF8}" srcOrd="0" destOrd="0" presId="urn:microsoft.com/office/officeart/2005/8/layout/hierarchy1"/>
    <dgm:cxn modelId="{88D1EBEC-868D-744B-A0F0-0B8AC3683A08}" type="presOf" srcId="{5E41B017-1F25-B447-830B-0E86A10B2359}" destId="{B9508FEA-E4A1-3F4C-B719-16A854FC2314}" srcOrd="0" destOrd="0" presId="urn:microsoft.com/office/officeart/2005/8/layout/hierarchy1"/>
    <dgm:cxn modelId="{7E643AF2-4CF8-A444-9C29-5610576A11EC}" srcId="{DA817A66-CCDC-5748-AC97-AD33357590E3}" destId="{D3B2CEE4-C5BD-B641-AD33-D015FD3282E0}" srcOrd="0" destOrd="0" parTransId="{864E7EF2-3743-C34A-A871-98239F786CA4}" sibTransId="{FEE22EFE-0836-A244-8713-756F30BAF659}"/>
    <dgm:cxn modelId="{1DD53FCF-B230-E144-8BA6-FFBFE0F7C472}" srcId="{B47E23A1-71FB-2545-A556-8E0195542CC3}" destId="{DA817A66-CCDC-5748-AC97-AD33357590E3}" srcOrd="0" destOrd="0" parTransId="{E36363E7-E09E-7148-AD33-C83BCABF2884}" sibTransId="{4BDA681D-10B4-2F43-B445-68FD05CD21F6}"/>
    <dgm:cxn modelId="{07C4C75A-51D4-2D45-BD1D-53C42907C4E6}" type="presOf" srcId="{8413156F-6A0B-0C45-9D64-3F3F29182BED}" destId="{3181FE3A-3EDF-6849-AE03-D4531F45BD59}" srcOrd="0" destOrd="0" presId="urn:microsoft.com/office/officeart/2005/8/layout/hierarchy1"/>
    <dgm:cxn modelId="{950D6FEA-C813-ED42-A2F4-C9C75DFEF682}" type="presOf" srcId="{B47E23A1-71FB-2545-A556-8E0195542CC3}" destId="{E4330F82-7A98-814B-8188-9FBF9DB1003E}" srcOrd="0" destOrd="0" presId="urn:microsoft.com/office/officeart/2005/8/layout/hierarchy1"/>
    <dgm:cxn modelId="{8334D4E4-DF91-3243-9A05-58D87C78528F}" srcId="{DA817A66-CCDC-5748-AC97-AD33357590E3}" destId="{06120285-60C2-7B43-984C-BBA5B94BDB45}" srcOrd="1" destOrd="0" parTransId="{9003CAA2-ECCB-D242-B674-FE77CB2A7692}" sibTransId="{2B6C2A2F-373B-F646-91B0-2F74959D2AFC}"/>
    <dgm:cxn modelId="{08413875-4CD2-BE42-BC60-CC4116936DC7}" type="presOf" srcId="{0412AF45-DF83-734D-B655-2090EFD33800}" destId="{7C67306A-BFA7-6A4E-B9CB-21D6346B2ECA}" srcOrd="0" destOrd="0" presId="urn:microsoft.com/office/officeart/2005/8/layout/hierarchy1"/>
    <dgm:cxn modelId="{0882CAB8-35E3-1A4A-A622-7B6E61EB27B0}" type="presOf" srcId="{7A6AC704-1D4F-C643-893C-D95610414FD2}" destId="{76A3ADD6-6899-5540-AF0B-782FD18AFE17}" srcOrd="0" destOrd="0" presId="urn:microsoft.com/office/officeart/2005/8/layout/hierarchy1"/>
    <dgm:cxn modelId="{E439093E-9E15-A245-B03E-E1EC5C66506F}" type="presOf" srcId="{DA817A66-CCDC-5748-AC97-AD33357590E3}" destId="{205F7C86-DE89-0B4F-87DD-DA2708DF86DB}" srcOrd="0" destOrd="0" presId="urn:microsoft.com/office/officeart/2005/8/layout/hierarchy1"/>
    <dgm:cxn modelId="{2DBE5097-F41B-084F-BF16-E69E524F6313}" type="presParOf" srcId="{E4330F82-7A98-814B-8188-9FBF9DB1003E}" destId="{E540ACB0-0A51-3844-8B9C-374FA8FD6A00}" srcOrd="0" destOrd="0" presId="urn:microsoft.com/office/officeart/2005/8/layout/hierarchy1"/>
    <dgm:cxn modelId="{D46C5F78-001C-4C48-B770-97E3F9641404}" type="presParOf" srcId="{E540ACB0-0A51-3844-8B9C-374FA8FD6A00}" destId="{272FD977-6177-584A-AA21-E7281FCA20CA}" srcOrd="0" destOrd="0" presId="urn:microsoft.com/office/officeart/2005/8/layout/hierarchy1"/>
    <dgm:cxn modelId="{8EF1F377-E012-EF42-A2EE-5BE9BD1C4CB4}" type="presParOf" srcId="{272FD977-6177-584A-AA21-E7281FCA20CA}" destId="{F5B55C5D-2BE5-764B-BF9B-029C468F47D1}" srcOrd="0" destOrd="0" presId="urn:microsoft.com/office/officeart/2005/8/layout/hierarchy1"/>
    <dgm:cxn modelId="{1911B4EE-88CF-7641-97DB-E07F0B0463F1}" type="presParOf" srcId="{272FD977-6177-584A-AA21-E7281FCA20CA}" destId="{205F7C86-DE89-0B4F-87DD-DA2708DF86DB}" srcOrd="1" destOrd="0" presId="urn:microsoft.com/office/officeart/2005/8/layout/hierarchy1"/>
    <dgm:cxn modelId="{291E41F1-7645-4646-BC59-0583175FC212}" type="presParOf" srcId="{E540ACB0-0A51-3844-8B9C-374FA8FD6A00}" destId="{2DB62839-66FF-B642-A1D2-84F05A24A82E}" srcOrd="1" destOrd="0" presId="urn:microsoft.com/office/officeart/2005/8/layout/hierarchy1"/>
    <dgm:cxn modelId="{6E39F096-5E9D-1F4C-9D3E-5C35EECB9092}" type="presParOf" srcId="{2DB62839-66FF-B642-A1D2-84F05A24A82E}" destId="{F88D1FE6-AC25-7A42-BE88-27C6F0FFB561}" srcOrd="0" destOrd="0" presId="urn:microsoft.com/office/officeart/2005/8/layout/hierarchy1"/>
    <dgm:cxn modelId="{D6985214-FE4F-7945-9BEC-32E274BA513E}" type="presParOf" srcId="{2DB62839-66FF-B642-A1D2-84F05A24A82E}" destId="{FF6D95C5-599A-D44E-9565-AFB675358577}" srcOrd="1" destOrd="0" presId="urn:microsoft.com/office/officeart/2005/8/layout/hierarchy1"/>
    <dgm:cxn modelId="{72576F17-95AE-9B4D-AF82-AD7142A9FA62}" type="presParOf" srcId="{FF6D95C5-599A-D44E-9565-AFB675358577}" destId="{0C14D1CA-74FF-554E-9264-6BC3C1A77A52}" srcOrd="0" destOrd="0" presId="urn:microsoft.com/office/officeart/2005/8/layout/hierarchy1"/>
    <dgm:cxn modelId="{EF4D60CA-FBFC-9B48-ABAF-3877CB645CEC}" type="presParOf" srcId="{0C14D1CA-74FF-554E-9264-6BC3C1A77A52}" destId="{B0ED66F2-1A90-4641-BDD2-2C4704C0CC60}" srcOrd="0" destOrd="0" presId="urn:microsoft.com/office/officeart/2005/8/layout/hierarchy1"/>
    <dgm:cxn modelId="{46794BAA-82DD-5E42-A55A-A1F4540DED82}" type="presParOf" srcId="{0C14D1CA-74FF-554E-9264-6BC3C1A77A52}" destId="{885539CB-E965-5F4E-9204-266128EFFBBC}" srcOrd="1" destOrd="0" presId="urn:microsoft.com/office/officeart/2005/8/layout/hierarchy1"/>
    <dgm:cxn modelId="{6F30E3E9-E856-AB44-826F-8DD3F0CC759C}" type="presParOf" srcId="{FF6D95C5-599A-D44E-9565-AFB675358577}" destId="{4479BBBC-7573-2844-BC83-C9343285C095}" srcOrd="1" destOrd="0" presId="urn:microsoft.com/office/officeart/2005/8/layout/hierarchy1"/>
    <dgm:cxn modelId="{1CAAEDCF-B58C-2840-B07B-A3DDB43C5A17}" type="presParOf" srcId="{2DB62839-66FF-B642-A1D2-84F05A24A82E}" destId="{15F11088-7029-CB46-8B75-EC7B4E2E35CF}" srcOrd="2" destOrd="0" presId="urn:microsoft.com/office/officeart/2005/8/layout/hierarchy1"/>
    <dgm:cxn modelId="{961C7EE6-B1E3-DF49-8644-1EBADB42F66B}" type="presParOf" srcId="{2DB62839-66FF-B642-A1D2-84F05A24A82E}" destId="{4D7E4461-45A8-F442-BCC2-DDFB5233A4A8}" srcOrd="3" destOrd="0" presId="urn:microsoft.com/office/officeart/2005/8/layout/hierarchy1"/>
    <dgm:cxn modelId="{0BE2C539-FF0B-8848-96FD-B09AE6CC9F5C}" type="presParOf" srcId="{4D7E4461-45A8-F442-BCC2-DDFB5233A4A8}" destId="{8F000927-89A0-8E4B-A372-C2BEED09EAD1}" srcOrd="0" destOrd="0" presId="urn:microsoft.com/office/officeart/2005/8/layout/hierarchy1"/>
    <dgm:cxn modelId="{1D4E7686-4303-6641-86FA-469F3B55B856}" type="presParOf" srcId="{8F000927-89A0-8E4B-A372-C2BEED09EAD1}" destId="{4D7CD06E-14EA-A94C-9428-6A8AD694A5F5}" srcOrd="0" destOrd="0" presId="urn:microsoft.com/office/officeart/2005/8/layout/hierarchy1"/>
    <dgm:cxn modelId="{751BBF0B-3CAF-1043-AD70-A43A5F98CF76}" type="presParOf" srcId="{8F000927-89A0-8E4B-A372-C2BEED09EAD1}" destId="{1A34E565-C078-764A-A7B0-7A00FC8DF8F5}" srcOrd="1" destOrd="0" presId="urn:microsoft.com/office/officeart/2005/8/layout/hierarchy1"/>
    <dgm:cxn modelId="{0E46C551-4D60-024B-BDC7-48B697BED5C4}" type="presParOf" srcId="{4D7E4461-45A8-F442-BCC2-DDFB5233A4A8}" destId="{033B8F25-2340-6648-B252-FA7E775DCB4A}" srcOrd="1" destOrd="0" presId="urn:microsoft.com/office/officeart/2005/8/layout/hierarchy1"/>
    <dgm:cxn modelId="{4F4001F6-87C2-C448-A515-8964F9726696}" type="presParOf" srcId="{2DB62839-66FF-B642-A1D2-84F05A24A82E}" destId="{8A6E4C39-94CA-3142-9F1C-4E61F37D58DD}" srcOrd="4" destOrd="0" presId="urn:microsoft.com/office/officeart/2005/8/layout/hierarchy1"/>
    <dgm:cxn modelId="{DC638963-6A26-B244-83F5-46CDE32A6C5B}" type="presParOf" srcId="{2DB62839-66FF-B642-A1D2-84F05A24A82E}" destId="{7F3A9DC2-AF1D-8343-89E9-984B1E220346}" srcOrd="5" destOrd="0" presId="urn:microsoft.com/office/officeart/2005/8/layout/hierarchy1"/>
    <dgm:cxn modelId="{9D82F6F2-2062-EE4B-998B-CA5AB2D756D5}" type="presParOf" srcId="{7F3A9DC2-AF1D-8343-89E9-984B1E220346}" destId="{FFD98F78-BC1A-0D41-A0E1-79FE07744290}" srcOrd="0" destOrd="0" presId="urn:microsoft.com/office/officeart/2005/8/layout/hierarchy1"/>
    <dgm:cxn modelId="{7894F964-8330-F04F-8023-F2ACD9E51F8D}" type="presParOf" srcId="{FFD98F78-BC1A-0D41-A0E1-79FE07744290}" destId="{C2066A05-931E-1E44-87BE-7E22287B9264}" srcOrd="0" destOrd="0" presId="urn:microsoft.com/office/officeart/2005/8/layout/hierarchy1"/>
    <dgm:cxn modelId="{958F4537-8BAC-BE47-B9EA-D5DD1EF25D80}" type="presParOf" srcId="{FFD98F78-BC1A-0D41-A0E1-79FE07744290}" destId="{40183922-6D23-6E40-8DF3-9A6F05CFCDF8}" srcOrd="1" destOrd="0" presId="urn:microsoft.com/office/officeart/2005/8/layout/hierarchy1"/>
    <dgm:cxn modelId="{E0B5E1C8-4907-9E4C-8871-C13078EAA5D9}" type="presParOf" srcId="{7F3A9DC2-AF1D-8343-89E9-984B1E220346}" destId="{F29CE837-85F3-5840-B59A-4169664A968F}" srcOrd="1" destOrd="0" presId="urn:microsoft.com/office/officeart/2005/8/layout/hierarchy1"/>
    <dgm:cxn modelId="{4BE629A0-420D-EC45-9DDD-E59CE59CCC75}" type="presParOf" srcId="{F29CE837-85F3-5840-B59A-4169664A968F}" destId="{94F7C004-719D-4745-BB74-114755A3FAC9}" srcOrd="0" destOrd="0" presId="urn:microsoft.com/office/officeart/2005/8/layout/hierarchy1"/>
    <dgm:cxn modelId="{D1BC18BE-6826-1F49-9440-819B61D504A5}" type="presParOf" srcId="{F29CE837-85F3-5840-B59A-4169664A968F}" destId="{3E4EAA5E-F5B1-8A42-B2C8-8434ABBBFB49}" srcOrd="1" destOrd="0" presId="urn:microsoft.com/office/officeart/2005/8/layout/hierarchy1"/>
    <dgm:cxn modelId="{CF500894-A3B0-684F-B09C-AE80ECA54E90}" type="presParOf" srcId="{3E4EAA5E-F5B1-8A42-B2C8-8434ABBBFB49}" destId="{D7C8E7E6-CFCB-3348-AB05-56DA2E977C6A}" srcOrd="0" destOrd="0" presId="urn:microsoft.com/office/officeart/2005/8/layout/hierarchy1"/>
    <dgm:cxn modelId="{2491C94E-8E8E-134F-A7A1-09DDF473BD0E}" type="presParOf" srcId="{D7C8E7E6-CFCB-3348-AB05-56DA2E977C6A}" destId="{7BCD07C9-6C27-E24A-BE3F-E0CC398D5AD3}" srcOrd="0" destOrd="0" presId="urn:microsoft.com/office/officeart/2005/8/layout/hierarchy1"/>
    <dgm:cxn modelId="{8ACD6F75-1DB4-1D49-A94E-79BAF9135498}" type="presParOf" srcId="{D7C8E7E6-CFCB-3348-AB05-56DA2E977C6A}" destId="{8162C85A-C9E8-F74C-BD5E-1F6FC173AE89}" srcOrd="1" destOrd="0" presId="urn:microsoft.com/office/officeart/2005/8/layout/hierarchy1"/>
    <dgm:cxn modelId="{31A2E52E-FFB8-4D4C-9E5A-731F3711C73F}" type="presParOf" srcId="{3E4EAA5E-F5B1-8A42-B2C8-8434ABBBFB49}" destId="{635B152F-D52C-FD46-AF15-22386ECD7CD1}" srcOrd="1" destOrd="0" presId="urn:microsoft.com/office/officeart/2005/8/layout/hierarchy1"/>
    <dgm:cxn modelId="{B445ED02-CD2B-EA4C-87F5-9CFEA150DBEB}" type="presParOf" srcId="{F29CE837-85F3-5840-B59A-4169664A968F}" destId="{3181FE3A-3EDF-6849-AE03-D4531F45BD59}" srcOrd="2" destOrd="0" presId="urn:microsoft.com/office/officeart/2005/8/layout/hierarchy1"/>
    <dgm:cxn modelId="{7EE631D4-CCA7-544C-B894-5B75F0C12B54}" type="presParOf" srcId="{F29CE837-85F3-5840-B59A-4169664A968F}" destId="{950797C9-4797-1D42-8B6E-6D878C78943C}" srcOrd="3" destOrd="0" presId="urn:microsoft.com/office/officeart/2005/8/layout/hierarchy1"/>
    <dgm:cxn modelId="{136F0F8A-ED9D-A545-977F-AEF4ED0E3EB2}" type="presParOf" srcId="{950797C9-4797-1D42-8B6E-6D878C78943C}" destId="{21A42720-C008-F24A-9FFE-FCDA8CB866F2}" srcOrd="0" destOrd="0" presId="urn:microsoft.com/office/officeart/2005/8/layout/hierarchy1"/>
    <dgm:cxn modelId="{16BDD0A3-3A16-644B-B7DE-DC0DAE53581D}" type="presParOf" srcId="{21A42720-C008-F24A-9FFE-FCDA8CB866F2}" destId="{67BE04AB-B4E6-344E-951C-946573BA9216}" srcOrd="0" destOrd="0" presId="urn:microsoft.com/office/officeart/2005/8/layout/hierarchy1"/>
    <dgm:cxn modelId="{D7C59F5F-A49A-774F-B10E-64EC74495783}" type="presParOf" srcId="{21A42720-C008-F24A-9FFE-FCDA8CB866F2}" destId="{7C67306A-BFA7-6A4E-B9CB-21D6346B2ECA}" srcOrd="1" destOrd="0" presId="urn:microsoft.com/office/officeart/2005/8/layout/hierarchy1"/>
    <dgm:cxn modelId="{8D6C0D4B-D9E4-CB4C-AA99-B133D48C2D46}" type="presParOf" srcId="{950797C9-4797-1D42-8B6E-6D878C78943C}" destId="{E6E1EE0E-9AE4-184F-95F8-F3E8D18DD3A7}" srcOrd="1" destOrd="0" presId="urn:microsoft.com/office/officeart/2005/8/layout/hierarchy1"/>
    <dgm:cxn modelId="{6C4AEE68-ECC3-5542-A21D-4994C1AA22A2}" type="presParOf" srcId="{F29CE837-85F3-5840-B59A-4169664A968F}" destId="{B9508FEA-E4A1-3F4C-B719-16A854FC2314}" srcOrd="4" destOrd="0" presId="urn:microsoft.com/office/officeart/2005/8/layout/hierarchy1"/>
    <dgm:cxn modelId="{D9D0F6B7-2C0A-2849-BFDD-1660E2A76201}" type="presParOf" srcId="{F29CE837-85F3-5840-B59A-4169664A968F}" destId="{AC2F7C11-9D0C-EB46-B32D-910FD0AAEEB7}" srcOrd="5" destOrd="0" presId="urn:microsoft.com/office/officeart/2005/8/layout/hierarchy1"/>
    <dgm:cxn modelId="{608AB5EF-816E-5D48-AB85-EBB7BF893FAB}" type="presParOf" srcId="{AC2F7C11-9D0C-EB46-B32D-910FD0AAEEB7}" destId="{F9B5D1C3-A9BF-6E46-8B04-EF94F59AE7D5}" srcOrd="0" destOrd="0" presId="urn:microsoft.com/office/officeart/2005/8/layout/hierarchy1"/>
    <dgm:cxn modelId="{6F683A35-BB4F-6841-92A1-1771BD472805}" type="presParOf" srcId="{F9B5D1C3-A9BF-6E46-8B04-EF94F59AE7D5}" destId="{1569303B-C7A4-0B44-AFD9-211B0BD189C9}" srcOrd="0" destOrd="0" presId="urn:microsoft.com/office/officeart/2005/8/layout/hierarchy1"/>
    <dgm:cxn modelId="{B978C520-C97B-FF4D-970A-0CE290766ED2}" type="presParOf" srcId="{F9B5D1C3-A9BF-6E46-8B04-EF94F59AE7D5}" destId="{76A3ADD6-6899-5540-AF0B-782FD18AFE17}" srcOrd="1" destOrd="0" presId="urn:microsoft.com/office/officeart/2005/8/layout/hierarchy1"/>
    <dgm:cxn modelId="{ED36C0E6-3811-834F-AA27-79EB0816AB56}" type="presParOf" srcId="{AC2F7C11-9D0C-EB46-B32D-910FD0AAEEB7}" destId="{DD5F6C42-6576-5345-979B-E7E79D57C4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6AF1D-0196-FA48-AE0E-9A8B23026623}">
      <dsp:nvSpPr>
        <dsp:cNvPr id="0" name=""/>
        <dsp:cNvSpPr/>
      </dsp:nvSpPr>
      <dsp:spPr>
        <a:xfrm>
          <a:off x="0" y="971582"/>
          <a:ext cx="3657600" cy="2285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EF710B-15C4-8841-BB66-F9EDE3C7B857}">
      <dsp:nvSpPr>
        <dsp:cNvPr id="0" name=""/>
        <dsp:cNvSpPr/>
      </dsp:nvSpPr>
      <dsp:spPr>
        <a:xfrm>
          <a:off x="464515" y="2549379"/>
          <a:ext cx="95097" cy="950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04D8F-B20B-044E-A5EC-419E4A8B2A61}">
      <dsp:nvSpPr>
        <dsp:cNvPr id="0" name=""/>
        <dsp:cNvSpPr/>
      </dsp:nvSpPr>
      <dsp:spPr>
        <a:xfrm>
          <a:off x="375078" y="2596928"/>
          <a:ext cx="1126192" cy="660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Cases (statutes)</a:t>
          </a:r>
          <a:endParaRPr lang="en-US" sz="1800" kern="1200" dirty="0"/>
        </a:p>
      </dsp:txBody>
      <dsp:txXfrm>
        <a:off x="375078" y="2596928"/>
        <a:ext cx="1126192" cy="660654"/>
      </dsp:txXfrm>
    </dsp:sp>
    <dsp:sp modelId="{F713AD76-3ADD-164F-9A7A-555E567164B9}">
      <dsp:nvSpPr>
        <dsp:cNvPr id="0" name=""/>
        <dsp:cNvSpPr/>
      </dsp:nvSpPr>
      <dsp:spPr>
        <a:xfrm>
          <a:off x="1303934" y="1928044"/>
          <a:ext cx="171907" cy="171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F9031-F8E4-ED49-AE56-95341D5D16ED}">
      <dsp:nvSpPr>
        <dsp:cNvPr id="0" name=""/>
        <dsp:cNvSpPr/>
      </dsp:nvSpPr>
      <dsp:spPr>
        <a:xfrm>
          <a:off x="1389888" y="2013998"/>
          <a:ext cx="877824" cy="1243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9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</a:t>
          </a:r>
          <a:endParaRPr lang="en-US" sz="1800" kern="1200" dirty="0"/>
        </a:p>
      </dsp:txBody>
      <dsp:txXfrm>
        <a:off x="1389888" y="2013998"/>
        <a:ext cx="877824" cy="1243583"/>
      </dsp:txXfrm>
    </dsp:sp>
    <dsp:sp modelId="{D8BA92CE-4523-2F46-BBE3-C2503EBC43C7}">
      <dsp:nvSpPr>
        <dsp:cNvPr id="0" name=""/>
        <dsp:cNvSpPr/>
      </dsp:nvSpPr>
      <dsp:spPr>
        <a:xfrm>
          <a:off x="2313432" y="1549940"/>
          <a:ext cx="237744" cy="2377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9191C-ED05-5040-B4C6-D284A1DC57E7}">
      <dsp:nvSpPr>
        <dsp:cNvPr id="0" name=""/>
        <dsp:cNvSpPr/>
      </dsp:nvSpPr>
      <dsp:spPr>
        <a:xfrm>
          <a:off x="2237233" y="1885980"/>
          <a:ext cx="1267964" cy="115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Outline</a:t>
          </a:r>
          <a:endParaRPr lang="en-US" sz="1800" kern="1200" dirty="0"/>
        </a:p>
      </dsp:txBody>
      <dsp:txXfrm>
        <a:off x="2237233" y="1885980"/>
        <a:ext cx="1267964" cy="1154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C2DBA-F0B9-4649-9B1E-787ACC47B55F}">
      <dsp:nvSpPr>
        <dsp:cNvPr id="0" name=""/>
        <dsp:cNvSpPr/>
      </dsp:nvSpPr>
      <dsp:spPr>
        <a:xfrm>
          <a:off x="5059226" y="1238377"/>
          <a:ext cx="1190997" cy="56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62"/>
              </a:lnTo>
              <a:lnTo>
                <a:pt x="1190997" y="386262"/>
              </a:lnTo>
              <a:lnTo>
                <a:pt x="1190997" y="5668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54806-E932-E749-A319-E02C94E0C1C4}">
      <dsp:nvSpPr>
        <dsp:cNvPr id="0" name=""/>
        <dsp:cNvSpPr/>
      </dsp:nvSpPr>
      <dsp:spPr>
        <a:xfrm>
          <a:off x="5059226" y="4847098"/>
          <a:ext cx="1190997" cy="56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62"/>
              </a:lnTo>
              <a:lnTo>
                <a:pt x="1190997" y="386262"/>
              </a:lnTo>
              <a:lnTo>
                <a:pt x="1190997" y="5668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ACBC0-6EBD-6746-9D35-272CE1B84C80}">
      <dsp:nvSpPr>
        <dsp:cNvPr id="0" name=""/>
        <dsp:cNvSpPr/>
      </dsp:nvSpPr>
      <dsp:spPr>
        <a:xfrm>
          <a:off x="3868229" y="4847098"/>
          <a:ext cx="1190997" cy="566806"/>
        </a:xfrm>
        <a:custGeom>
          <a:avLst/>
          <a:gdLst/>
          <a:ahLst/>
          <a:cxnLst/>
          <a:rect l="0" t="0" r="0" b="0"/>
          <a:pathLst>
            <a:path>
              <a:moveTo>
                <a:pt x="1190997" y="0"/>
              </a:moveTo>
              <a:lnTo>
                <a:pt x="1190997" y="386262"/>
              </a:lnTo>
              <a:lnTo>
                <a:pt x="0" y="386262"/>
              </a:lnTo>
              <a:lnTo>
                <a:pt x="0" y="5668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B9461-CA95-4A49-B273-BA4FA31197D2}">
      <dsp:nvSpPr>
        <dsp:cNvPr id="0" name=""/>
        <dsp:cNvSpPr/>
      </dsp:nvSpPr>
      <dsp:spPr>
        <a:xfrm>
          <a:off x="3868229" y="3042737"/>
          <a:ext cx="1190997" cy="56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62"/>
              </a:lnTo>
              <a:lnTo>
                <a:pt x="1190997" y="386262"/>
              </a:lnTo>
              <a:lnTo>
                <a:pt x="1190997" y="5668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9E255-9CC9-F640-B94D-51E31D2EE836}">
      <dsp:nvSpPr>
        <dsp:cNvPr id="0" name=""/>
        <dsp:cNvSpPr/>
      </dsp:nvSpPr>
      <dsp:spPr>
        <a:xfrm>
          <a:off x="2677231" y="3042737"/>
          <a:ext cx="1190997" cy="566806"/>
        </a:xfrm>
        <a:custGeom>
          <a:avLst/>
          <a:gdLst/>
          <a:ahLst/>
          <a:cxnLst/>
          <a:rect l="0" t="0" r="0" b="0"/>
          <a:pathLst>
            <a:path>
              <a:moveTo>
                <a:pt x="1190997" y="0"/>
              </a:moveTo>
              <a:lnTo>
                <a:pt x="1190997" y="386262"/>
              </a:lnTo>
              <a:lnTo>
                <a:pt x="0" y="386262"/>
              </a:lnTo>
              <a:lnTo>
                <a:pt x="0" y="56680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71177-8618-5447-B040-D8CF99390E1B}">
      <dsp:nvSpPr>
        <dsp:cNvPr id="0" name=""/>
        <dsp:cNvSpPr/>
      </dsp:nvSpPr>
      <dsp:spPr>
        <a:xfrm>
          <a:off x="3868229" y="1238377"/>
          <a:ext cx="1190997" cy="566806"/>
        </a:xfrm>
        <a:custGeom>
          <a:avLst/>
          <a:gdLst/>
          <a:ahLst/>
          <a:cxnLst/>
          <a:rect l="0" t="0" r="0" b="0"/>
          <a:pathLst>
            <a:path>
              <a:moveTo>
                <a:pt x="1190997" y="0"/>
              </a:moveTo>
              <a:lnTo>
                <a:pt x="1190997" y="386262"/>
              </a:lnTo>
              <a:lnTo>
                <a:pt x="0" y="386262"/>
              </a:lnTo>
              <a:lnTo>
                <a:pt x="0" y="56680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55C5D-2BE5-764B-BF9B-029C468F47D1}">
      <dsp:nvSpPr>
        <dsp:cNvPr id="0" name=""/>
        <dsp:cNvSpPr/>
      </dsp:nvSpPr>
      <dsp:spPr>
        <a:xfrm>
          <a:off x="4084773" y="823"/>
          <a:ext cx="1948904" cy="1237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F7C86-DE89-0B4F-87DD-DA2708DF86DB}">
      <dsp:nvSpPr>
        <dsp:cNvPr id="0" name=""/>
        <dsp:cNvSpPr/>
      </dsp:nvSpPr>
      <dsp:spPr>
        <a:xfrm>
          <a:off x="4301318" y="206540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Contact</a:t>
          </a:r>
          <a:endParaRPr lang="en-US" sz="1800" kern="1200" dirty="0"/>
        </a:p>
      </dsp:txBody>
      <dsp:txXfrm>
        <a:off x="4337565" y="242787"/>
        <a:ext cx="1876410" cy="1165060"/>
      </dsp:txXfrm>
    </dsp:sp>
    <dsp:sp modelId="{C489B3E4-9411-234C-AC69-82FB49FA3FE2}">
      <dsp:nvSpPr>
        <dsp:cNvPr id="0" name=""/>
        <dsp:cNvSpPr/>
      </dsp:nvSpPr>
      <dsp:spPr>
        <a:xfrm>
          <a:off x="2893776" y="1805183"/>
          <a:ext cx="1948904" cy="1237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C4907-A25D-EC4A-92B6-1A00C729259A}">
      <dsp:nvSpPr>
        <dsp:cNvPr id="0" name=""/>
        <dsp:cNvSpPr/>
      </dsp:nvSpPr>
      <dsp:spPr>
        <a:xfrm>
          <a:off x="3110321" y="2010901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Direct Contact</a:t>
          </a:r>
          <a:endParaRPr lang="en-US" sz="1800" kern="1200" dirty="0"/>
        </a:p>
      </dsp:txBody>
      <dsp:txXfrm>
        <a:off x="3146568" y="2047148"/>
        <a:ext cx="1876410" cy="1165060"/>
      </dsp:txXfrm>
    </dsp:sp>
    <dsp:sp modelId="{D8F2FAA8-693F-9B4D-8CFF-193EE52EAB7A}">
      <dsp:nvSpPr>
        <dsp:cNvPr id="0" name=""/>
        <dsp:cNvSpPr/>
      </dsp:nvSpPr>
      <dsp:spPr>
        <a:xfrm>
          <a:off x="1702779" y="3609544"/>
          <a:ext cx="1948904" cy="1237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BDFA6-2302-0540-B09E-8A48D413AA3F}">
      <dsp:nvSpPr>
        <dsp:cNvPr id="0" name=""/>
        <dsp:cNvSpPr/>
      </dsp:nvSpPr>
      <dsp:spPr>
        <a:xfrm>
          <a:off x="1919324" y="3815262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Actual contact with body</a:t>
          </a:r>
          <a:endParaRPr lang="en-US" sz="1800" kern="1200" dirty="0"/>
        </a:p>
      </dsp:txBody>
      <dsp:txXfrm>
        <a:off x="1955571" y="3851509"/>
        <a:ext cx="1876410" cy="1165060"/>
      </dsp:txXfrm>
    </dsp:sp>
    <dsp:sp modelId="{FBB73FA0-904F-2E4C-B931-EB6951E98611}">
      <dsp:nvSpPr>
        <dsp:cNvPr id="0" name=""/>
        <dsp:cNvSpPr/>
      </dsp:nvSpPr>
      <dsp:spPr>
        <a:xfrm>
          <a:off x="4084773" y="3609544"/>
          <a:ext cx="1948904" cy="1237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CFE551-7E8D-9C40-BCFA-0770FB647947}">
      <dsp:nvSpPr>
        <dsp:cNvPr id="0" name=""/>
        <dsp:cNvSpPr/>
      </dsp:nvSpPr>
      <dsp:spPr>
        <a:xfrm>
          <a:off x="4301318" y="3815262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Clothing/article closely identified with body</a:t>
          </a:r>
          <a:endParaRPr lang="en-US" sz="1800" kern="1200" dirty="0"/>
        </a:p>
      </dsp:txBody>
      <dsp:txXfrm>
        <a:off x="4337565" y="3851509"/>
        <a:ext cx="1876410" cy="1165060"/>
      </dsp:txXfrm>
    </dsp:sp>
    <dsp:sp modelId="{E5A3E63A-69D0-5A4E-88EE-72EACC9A9566}">
      <dsp:nvSpPr>
        <dsp:cNvPr id="0" name=""/>
        <dsp:cNvSpPr/>
      </dsp:nvSpPr>
      <dsp:spPr>
        <a:xfrm>
          <a:off x="2893776" y="5413904"/>
          <a:ext cx="1948904" cy="1237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378C8-9345-7D47-8932-836E848929C0}">
      <dsp:nvSpPr>
        <dsp:cNvPr id="0" name=""/>
        <dsp:cNvSpPr/>
      </dsp:nvSpPr>
      <dsp:spPr>
        <a:xfrm>
          <a:off x="3110321" y="5619622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Cane</a:t>
          </a:r>
          <a:endParaRPr lang="en-US" sz="1800" kern="1200" dirty="0"/>
        </a:p>
      </dsp:txBody>
      <dsp:txXfrm>
        <a:off x="3146568" y="5655869"/>
        <a:ext cx="1876410" cy="1165060"/>
      </dsp:txXfrm>
    </dsp:sp>
    <dsp:sp modelId="{16BDDFF8-AC1C-4F46-8814-9C481EEA5A1A}">
      <dsp:nvSpPr>
        <dsp:cNvPr id="0" name=""/>
        <dsp:cNvSpPr/>
      </dsp:nvSpPr>
      <dsp:spPr>
        <a:xfrm>
          <a:off x="5275770" y="5413904"/>
          <a:ext cx="1948904" cy="1237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4D8AC3-C719-894D-A465-183EA91093A9}">
      <dsp:nvSpPr>
        <dsp:cNvPr id="0" name=""/>
        <dsp:cNvSpPr/>
      </dsp:nvSpPr>
      <dsp:spPr>
        <a:xfrm>
          <a:off x="5492315" y="5619622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(anything holding?)</a:t>
          </a:r>
          <a:endParaRPr lang="en-US" sz="1800" kern="1200" dirty="0"/>
        </a:p>
      </dsp:txBody>
      <dsp:txXfrm>
        <a:off x="5528562" y="5655869"/>
        <a:ext cx="1876410" cy="1165060"/>
      </dsp:txXfrm>
    </dsp:sp>
    <dsp:sp modelId="{8F05BB19-E032-5840-873D-2E012889C46C}">
      <dsp:nvSpPr>
        <dsp:cNvPr id="0" name=""/>
        <dsp:cNvSpPr/>
      </dsp:nvSpPr>
      <dsp:spPr>
        <a:xfrm>
          <a:off x="5275770" y="1805183"/>
          <a:ext cx="1948904" cy="1237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ECE44-3402-1841-BA7A-0B13D0847841}">
      <dsp:nvSpPr>
        <dsp:cNvPr id="0" name=""/>
        <dsp:cNvSpPr/>
      </dsp:nvSpPr>
      <dsp:spPr>
        <a:xfrm>
          <a:off x="5492315" y="2010901"/>
          <a:ext cx="1948904" cy="1237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Indirect Contact</a:t>
          </a:r>
          <a:endParaRPr lang="en-US" sz="1800" kern="1200" dirty="0"/>
        </a:p>
      </dsp:txBody>
      <dsp:txXfrm>
        <a:off x="5528562" y="2047148"/>
        <a:ext cx="1876410" cy="11650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6AF1D-0196-FA48-AE0E-9A8B23026623}">
      <dsp:nvSpPr>
        <dsp:cNvPr id="0" name=""/>
        <dsp:cNvSpPr/>
      </dsp:nvSpPr>
      <dsp:spPr>
        <a:xfrm>
          <a:off x="0" y="971582"/>
          <a:ext cx="3657600" cy="2285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EF710B-15C4-8841-BB66-F9EDE3C7B857}">
      <dsp:nvSpPr>
        <dsp:cNvPr id="0" name=""/>
        <dsp:cNvSpPr/>
      </dsp:nvSpPr>
      <dsp:spPr>
        <a:xfrm>
          <a:off x="464515" y="2549379"/>
          <a:ext cx="95097" cy="950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04D8F-B20B-044E-A5EC-419E4A8B2A61}">
      <dsp:nvSpPr>
        <dsp:cNvPr id="0" name=""/>
        <dsp:cNvSpPr/>
      </dsp:nvSpPr>
      <dsp:spPr>
        <a:xfrm>
          <a:off x="375078" y="2596928"/>
          <a:ext cx="1126192" cy="660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Cases (statutes)</a:t>
          </a:r>
          <a:endParaRPr lang="en-US" sz="1800" kern="1200" dirty="0"/>
        </a:p>
      </dsp:txBody>
      <dsp:txXfrm>
        <a:off x="375078" y="2596928"/>
        <a:ext cx="1126192" cy="660654"/>
      </dsp:txXfrm>
    </dsp:sp>
    <dsp:sp modelId="{F713AD76-3ADD-164F-9A7A-555E567164B9}">
      <dsp:nvSpPr>
        <dsp:cNvPr id="0" name=""/>
        <dsp:cNvSpPr/>
      </dsp:nvSpPr>
      <dsp:spPr>
        <a:xfrm>
          <a:off x="1303934" y="1928044"/>
          <a:ext cx="171907" cy="171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9F9031-F8E4-ED49-AE56-95341D5D16ED}">
      <dsp:nvSpPr>
        <dsp:cNvPr id="0" name=""/>
        <dsp:cNvSpPr/>
      </dsp:nvSpPr>
      <dsp:spPr>
        <a:xfrm>
          <a:off x="1389888" y="2013998"/>
          <a:ext cx="877824" cy="1243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9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Class</a:t>
          </a:r>
          <a:endParaRPr lang="en-US" sz="1800" kern="1200" dirty="0"/>
        </a:p>
      </dsp:txBody>
      <dsp:txXfrm>
        <a:off x="1389888" y="2013998"/>
        <a:ext cx="877824" cy="1243583"/>
      </dsp:txXfrm>
    </dsp:sp>
    <dsp:sp modelId="{D8BA92CE-4523-2F46-BBE3-C2503EBC43C7}">
      <dsp:nvSpPr>
        <dsp:cNvPr id="0" name=""/>
        <dsp:cNvSpPr/>
      </dsp:nvSpPr>
      <dsp:spPr>
        <a:xfrm>
          <a:off x="2313432" y="1549940"/>
          <a:ext cx="237744" cy="2377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19191C-ED05-5040-B4C6-D284A1DC57E7}">
      <dsp:nvSpPr>
        <dsp:cNvPr id="0" name=""/>
        <dsp:cNvSpPr/>
      </dsp:nvSpPr>
      <dsp:spPr>
        <a:xfrm>
          <a:off x="2237233" y="1885980"/>
          <a:ext cx="1267964" cy="115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7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Outline</a:t>
          </a:r>
          <a:endParaRPr lang="en-US" sz="1800" kern="1200" dirty="0"/>
        </a:p>
      </dsp:txBody>
      <dsp:txXfrm>
        <a:off x="2237233" y="1885980"/>
        <a:ext cx="1267964" cy="11544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D2FFD-5718-8A46-AA69-341B097DB764}">
      <dsp:nvSpPr>
        <dsp:cNvPr id="0" name=""/>
        <dsp:cNvSpPr/>
      </dsp:nvSpPr>
      <dsp:spPr>
        <a:xfrm rot="4396374">
          <a:off x="192424" y="998957"/>
          <a:ext cx="2870415" cy="200175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068593-E4E8-3449-AACB-3240670EE4D2}">
      <dsp:nvSpPr>
        <dsp:cNvPr id="0" name=""/>
        <dsp:cNvSpPr/>
      </dsp:nvSpPr>
      <dsp:spPr>
        <a:xfrm>
          <a:off x="1390220" y="1349447"/>
          <a:ext cx="72486" cy="7248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09D262-480F-E343-A64F-4CE57EC7B456}">
      <dsp:nvSpPr>
        <dsp:cNvPr id="0" name=""/>
        <dsp:cNvSpPr/>
      </dsp:nvSpPr>
      <dsp:spPr>
        <a:xfrm>
          <a:off x="2021522" y="1964922"/>
          <a:ext cx="72486" cy="7248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6485221-41FE-E543-948F-13139EDD1A39}">
      <dsp:nvSpPr>
        <dsp:cNvPr id="0" name=""/>
        <dsp:cNvSpPr/>
      </dsp:nvSpPr>
      <dsp:spPr>
        <a:xfrm>
          <a:off x="0" y="337290"/>
          <a:ext cx="1353312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the issue</a:t>
          </a:r>
          <a:endParaRPr lang="en-US" sz="1600" kern="1200" dirty="0"/>
        </a:p>
      </dsp:txBody>
      <dsp:txXfrm>
        <a:off x="0" y="337290"/>
        <a:ext cx="1353312" cy="532014"/>
      </dsp:txXfrm>
    </dsp:sp>
    <dsp:sp modelId="{BBE616B8-26EB-2F46-AD8F-3056CDA7AFA9}">
      <dsp:nvSpPr>
        <dsp:cNvPr id="0" name=""/>
        <dsp:cNvSpPr/>
      </dsp:nvSpPr>
      <dsp:spPr>
        <a:xfrm>
          <a:off x="1792224" y="1119683"/>
          <a:ext cx="1865376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 the rule</a:t>
          </a:r>
          <a:endParaRPr lang="en-US" sz="1600" kern="1200" dirty="0"/>
        </a:p>
      </dsp:txBody>
      <dsp:txXfrm>
        <a:off x="1792224" y="1119683"/>
        <a:ext cx="1865376" cy="532014"/>
      </dsp:txXfrm>
    </dsp:sp>
    <dsp:sp modelId="{A3AAE14A-021F-8449-A069-C631CE455D40}">
      <dsp:nvSpPr>
        <dsp:cNvPr id="0" name=""/>
        <dsp:cNvSpPr/>
      </dsp:nvSpPr>
      <dsp:spPr>
        <a:xfrm>
          <a:off x="0" y="1735158"/>
          <a:ext cx="1828800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the rule to the facts</a:t>
          </a:r>
          <a:endParaRPr lang="en-US" sz="1600" kern="1200" dirty="0"/>
        </a:p>
      </dsp:txBody>
      <dsp:txXfrm>
        <a:off x="0" y="1735158"/>
        <a:ext cx="1828800" cy="532014"/>
      </dsp:txXfrm>
    </dsp:sp>
    <dsp:sp modelId="{7DD42C3A-6705-E742-92EB-2DA785B3815C}">
      <dsp:nvSpPr>
        <dsp:cNvPr id="0" name=""/>
        <dsp:cNvSpPr/>
      </dsp:nvSpPr>
      <dsp:spPr>
        <a:xfrm>
          <a:off x="1828800" y="3130366"/>
          <a:ext cx="1828800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Draw a conclusion </a:t>
          </a:r>
          <a:endParaRPr lang="en-US" sz="1600" kern="1200" dirty="0"/>
        </a:p>
      </dsp:txBody>
      <dsp:txXfrm>
        <a:off x="1828800" y="3130366"/>
        <a:ext cx="1828800" cy="5320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6AF1D-0196-FA48-AE0E-9A8B23026623}">
      <dsp:nvSpPr>
        <dsp:cNvPr id="0" name=""/>
        <dsp:cNvSpPr/>
      </dsp:nvSpPr>
      <dsp:spPr>
        <a:xfrm>
          <a:off x="21622" y="669507"/>
          <a:ext cx="3809534" cy="32329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579733-9331-5E48-8932-27DCF831775E}">
      <dsp:nvSpPr>
        <dsp:cNvPr id="0" name=""/>
        <dsp:cNvSpPr/>
      </dsp:nvSpPr>
      <dsp:spPr>
        <a:xfrm>
          <a:off x="612536" y="2837242"/>
          <a:ext cx="87619" cy="87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3ABE24-1DD4-C148-A486-4A4A258FD6A6}">
      <dsp:nvSpPr>
        <dsp:cNvPr id="0" name=""/>
        <dsp:cNvSpPr/>
      </dsp:nvSpPr>
      <dsp:spPr>
        <a:xfrm>
          <a:off x="97735" y="3096738"/>
          <a:ext cx="1641532" cy="56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42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Analyze relevant authority and other sources of information for particular objective</a:t>
          </a:r>
          <a:endParaRPr lang="en-US" sz="1800" kern="1200" dirty="0"/>
        </a:p>
      </dsp:txBody>
      <dsp:txXfrm>
        <a:off x="97735" y="3096738"/>
        <a:ext cx="1641532" cy="566668"/>
      </dsp:txXfrm>
    </dsp:sp>
    <dsp:sp modelId="{9D309204-D0A5-D948-92A6-01E8C3E02FCA}">
      <dsp:nvSpPr>
        <dsp:cNvPr id="0" name=""/>
        <dsp:cNvSpPr/>
      </dsp:nvSpPr>
      <dsp:spPr>
        <a:xfrm>
          <a:off x="1015911" y="2312190"/>
          <a:ext cx="152381" cy="1523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4BC6CC-DC5F-6342-A169-2A1F754FC3EF}">
      <dsp:nvSpPr>
        <dsp:cNvPr id="0" name=""/>
        <dsp:cNvSpPr/>
      </dsp:nvSpPr>
      <dsp:spPr>
        <a:xfrm>
          <a:off x="183207" y="1669420"/>
          <a:ext cx="1437835" cy="108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4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Synthesize the law</a:t>
          </a:r>
          <a:endParaRPr lang="en-US" sz="1800" kern="1200" dirty="0"/>
        </a:p>
      </dsp:txBody>
      <dsp:txXfrm>
        <a:off x="183207" y="1669420"/>
        <a:ext cx="1437835" cy="1088098"/>
      </dsp:txXfrm>
    </dsp:sp>
    <dsp:sp modelId="{9D614B55-382E-8C43-861F-6BC5A44E8984}">
      <dsp:nvSpPr>
        <dsp:cNvPr id="0" name=""/>
        <dsp:cNvSpPr/>
      </dsp:nvSpPr>
      <dsp:spPr>
        <a:xfrm>
          <a:off x="1849524" y="1745923"/>
          <a:ext cx="201905" cy="201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29775E-5380-F445-818D-F14AE91C2BC3}">
      <dsp:nvSpPr>
        <dsp:cNvPr id="0" name=""/>
        <dsp:cNvSpPr/>
      </dsp:nvSpPr>
      <dsp:spPr>
        <a:xfrm>
          <a:off x="1532193" y="2034490"/>
          <a:ext cx="1837868" cy="9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8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Articulate synthesized law fully</a:t>
          </a:r>
          <a:endParaRPr lang="en-US" sz="1800" kern="1200" dirty="0"/>
        </a:p>
      </dsp:txBody>
      <dsp:txXfrm>
        <a:off x="1532193" y="2034490"/>
        <a:ext cx="1837868" cy="981180"/>
      </dsp:txXfrm>
    </dsp:sp>
    <dsp:sp modelId="{BD17E9A2-70E9-DA41-B17E-082A455449E3}">
      <dsp:nvSpPr>
        <dsp:cNvPr id="0" name=""/>
        <dsp:cNvSpPr/>
      </dsp:nvSpPr>
      <dsp:spPr>
        <a:xfrm>
          <a:off x="2667344" y="1418404"/>
          <a:ext cx="270476" cy="2704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393ED2-3A5A-EB4C-BD0D-95765B6890EA}">
      <dsp:nvSpPr>
        <dsp:cNvPr id="0" name=""/>
        <dsp:cNvSpPr/>
      </dsp:nvSpPr>
      <dsp:spPr>
        <a:xfrm>
          <a:off x="2023636" y="766852"/>
          <a:ext cx="1322659" cy="69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2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Outline proof</a:t>
          </a:r>
          <a:endParaRPr lang="en-US" sz="1800" kern="1200" dirty="0"/>
        </a:p>
      </dsp:txBody>
      <dsp:txXfrm>
        <a:off x="2023636" y="766852"/>
        <a:ext cx="1322659" cy="6924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D2FFD-5718-8A46-AA69-341B097DB764}">
      <dsp:nvSpPr>
        <dsp:cNvPr id="0" name=""/>
        <dsp:cNvSpPr/>
      </dsp:nvSpPr>
      <dsp:spPr>
        <a:xfrm rot="4396374">
          <a:off x="265377" y="1285121"/>
          <a:ext cx="2870415" cy="200175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A01258-FEEF-7C49-916F-E94FE890D22A}">
      <dsp:nvSpPr>
        <dsp:cNvPr id="0" name=""/>
        <dsp:cNvSpPr/>
      </dsp:nvSpPr>
      <dsp:spPr>
        <a:xfrm>
          <a:off x="1463174" y="1635612"/>
          <a:ext cx="72486" cy="7248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EAC3C06-1AA9-7040-B2A0-2896DB192030}">
      <dsp:nvSpPr>
        <dsp:cNvPr id="0" name=""/>
        <dsp:cNvSpPr/>
      </dsp:nvSpPr>
      <dsp:spPr>
        <a:xfrm>
          <a:off x="2094475" y="2251086"/>
          <a:ext cx="72486" cy="7248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120517-D36E-6147-BCA1-2EB3E1A65E91}">
      <dsp:nvSpPr>
        <dsp:cNvPr id="0" name=""/>
        <dsp:cNvSpPr/>
      </dsp:nvSpPr>
      <dsp:spPr>
        <a:xfrm>
          <a:off x="-72953" y="623454"/>
          <a:ext cx="1645126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Appropriate organizational conventions</a:t>
          </a:r>
          <a:endParaRPr lang="en-US" sz="1800" kern="1200" dirty="0"/>
        </a:p>
      </dsp:txBody>
      <dsp:txXfrm>
        <a:off x="-72953" y="623454"/>
        <a:ext cx="1645126" cy="532014"/>
      </dsp:txXfrm>
    </dsp:sp>
    <dsp:sp modelId="{A2D03137-20F0-2248-8032-70C87558EA43}">
      <dsp:nvSpPr>
        <dsp:cNvPr id="0" name=""/>
        <dsp:cNvSpPr/>
      </dsp:nvSpPr>
      <dsp:spPr>
        <a:xfrm>
          <a:off x="1530986" y="804576"/>
          <a:ext cx="1595027" cy="1182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Appropriate structure of analysis </a:t>
          </a:r>
          <a:endParaRPr lang="en-US" sz="1800" kern="1200" dirty="0"/>
        </a:p>
      </dsp:txBody>
      <dsp:txXfrm>
        <a:off x="1530986" y="804576"/>
        <a:ext cx="1595027" cy="1182327"/>
      </dsp:txXfrm>
    </dsp:sp>
    <dsp:sp modelId="{B0048B15-CC7C-CD43-AFE0-8D57E3A35F75}">
      <dsp:nvSpPr>
        <dsp:cNvPr id="0" name=""/>
        <dsp:cNvSpPr/>
      </dsp:nvSpPr>
      <dsp:spPr>
        <a:xfrm>
          <a:off x="72953" y="1730076"/>
          <a:ext cx="1828800" cy="1114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Appropriate scope and depth </a:t>
          </a:r>
          <a:endParaRPr lang="en-US" sz="1800" kern="1200" dirty="0"/>
        </a:p>
      </dsp:txBody>
      <dsp:txXfrm>
        <a:off x="72953" y="1730076"/>
        <a:ext cx="1828800" cy="1114506"/>
      </dsp:txXfrm>
    </dsp:sp>
    <dsp:sp modelId="{1AA8152A-4F8D-7649-B10A-88CD93A9A545}">
      <dsp:nvSpPr>
        <dsp:cNvPr id="0" name=""/>
        <dsp:cNvSpPr/>
      </dsp:nvSpPr>
      <dsp:spPr>
        <a:xfrm>
          <a:off x="1901753" y="3416530"/>
          <a:ext cx="1828800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 Written Product</a:t>
          </a:r>
          <a:endParaRPr lang="en-US" sz="1800" kern="1200" dirty="0"/>
        </a:p>
      </dsp:txBody>
      <dsp:txXfrm>
        <a:off x="1901753" y="3416530"/>
        <a:ext cx="1828800" cy="5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D2FFD-5718-8A46-AA69-341B097DB764}">
      <dsp:nvSpPr>
        <dsp:cNvPr id="0" name=""/>
        <dsp:cNvSpPr/>
      </dsp:nvSpPr>
      <dsp:spPr>
        <a:xfrm rot="4396374">
          <a:off x="192424" y="998957"/>
          <a:ext cx="2870415" cy="200175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068593-E4E8-3449-AACB-3240670EE4D2}">
      <dsp:nvSpPr>
        <dsp:cNvPr id="0" name=""/>
        <dsp:cNvSpPr/>
      </dsp:nvSpPr>
      <dsp:spPr>
        <a:xfrm>
          <a:off x="1390220" y="1349447"/>
          <a:ext cx="72486" cy="7248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09D262-480F-E343-A64F-4CE57EC7B456}">
      <dsp:nvSpPr>
        <dsp:cNvPr id="0" name=""/>
        <dsp:cNvSpPr/>
      </dsp:nvSpPr>
      <dsp:spPr>
        <a:xfrm>
          <a:off x="2021522" y="1964922"/>
          <a:ext cx="72486" cy="72486"/>
        </a:xfrm>
        <a:prstGeom prst="ellips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6485221-41FE-E543-948F-13139EDD1A39}">
      <dsp:nvSpPr>
        <dsp:cNvPr id="0" name=""/>
        <dsp:cNvSpPr/>
      </dsp:nvSpPr>
      <dsp:spPr>
        <a:xfrm>
          <a:off x="0" y="337290"/>
          <a:ext cx="1353312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Identify the issue</a:t>
          </a:r>
          <a:endParaRPr lang="en-US" sz="1600" kern="1200" dirty="0"/>
        </a:p>
      </dsp:txBody>
      <dsp:txXfrm>
        <a:off x="0" y="337290"/>
        <a:ext cx="1353312" cy="532014"/>
      </dsp:txXfrm>
    </dsp:sp>
    <dsp:sp modelId="{BBE616B8-26EB-2F46-AD8F-3056CDA7AFA9}">
      <dsp:nvSpPr>
        <dsp:cNvPr id="0" name=""/>
        <dsp:cNvSpPr/>
      </dsp:nvSpPr>
      <dsp:spPr>
        <a:xfrm>
          <a:off x="1792224" y="1119683"/>
          <a:ext cx="1865376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Provide the rule</a:t>
          </a:r>
          <a:endParaRPr lang="en-US" sz="1600" kern="1200" dirty="0"/>
        </a:p>
      </dsp:txBody>
      <dsp:txXfrm>
        <a:off x="1792224" y="1119683"/>
        <a:ext cx="1865376" cy="532014"/>
      </dsp:txXfrm>
    </dsp:sp>
    <dsp:sp modelId="{A3AAE14A-021F-8449-A069-C631CE455D40}">
      <dsp:nvSpPr>
        <dsp:cNvPr id="0" name=""/>
        <dsp:cNvSpPr/>
      </dsp:nvSpPr>
      <dsp:spPr>
        <a:xfrm>
          <a:off x="0" y="1735158"/>
          <a:ext cx="1828800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the rule to the facts</a:t>
          </a:r>
          <a:endParaRPr lang="en-US" sz="1600" kern="1200" dirty="0"/>
        </a:p>
      </dsp:txBody>
      <dsp:txXfrm>
        <a:off x="0" y="1735158"/>
        <a:ext cx="1828800" cy="532014"/>
      </dsp:txXfrm>
    </dsp:sp>
    <dsp:sp modelId="{7DD42C3A-6705-E742-92EB-2DA785B3815C}">
      <dsp:nvSpPr>
        <dsp:cNvPr id="0" name=""/>
        <dsp:cNvSpPr/>
      </dsp:nvSpPr>
      <dsp:spPr>
        <a:xfrm>
          <a:off x="1828800" y="3130366"/>
          <a:ext cx="1828800" cy="532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Draw a conclusion </a:t>
          </a:r>
          <a:endParaRPr lang="en-US" sz="1600" kern="1200" dirty="0"/>
        </a:p>
      </dsp:txBody>
      <dsp:txXfrm>
        <a:off x="1828800" y="3130366"/>
        <a:ext cx="1828800" cy="5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00B0A-0020-E547-9D40-2DC5C83477E9}">
      <dsp:nvSpPr>
        <dsp:cNvPr id="0" name=""/>
        <dsp:cNvSpPr/>
      </dsp:nvSpPr>
      <dsp:spPr>
        <a:xfrm>
          <a:off x="3616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Analyzing authority</a:t>
          </a:r>
          <a:endParaRPr lang="en-US" sz="1600" kern="1200" dirty="0"/>
        </a:p>
      </dsp:txBody>
      <dsp:txXfrm>
        <a:off x="49928" y="86185"/>
        <a:ext cx="1488600" cy="1678841"/>
      </dsp:txXfrm>
    </dsp:sp>
    <dsp:sp modelId="{25A2AFFB-F5FC-154F-8B51-EB5ADB96F2E3}">
      <dsp:nvSpPr>
        <dsp:cNvPr id="0" name=""/>
        <dsp:cNvSpPr/>
      </dsp:nvSpPr>
      <dsp:spPr>
        <a:xfrm>
          <a:off x="1742963" y="729534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42963" y="807963"/>
        <a:ext cx="234653" cy="235285"/>
      </dsp:txXfrm>
    </dsp:sp>
    <dsp:sp modelId="{31E94215-E3D7-C94A-81EE-D7F8A2FC47B4}">
      <dsp:nvSpPr>
        <dsp:cNvPr id="0" name=""/>
        <dsp:cNvSpPr/>
      </dsp:nvSpPr>
      <dsp:spPr>
        <a:xfrm>
          <a:off x="2217330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Determine governing rules (rule types and synthesis)</a:t>
          </a:r>
          <a:endParaRPr lang="en-US" sz="1600" kern="1200" dirty="0"/>
        </a:p>
      </dsp:txBody>
      <dsp:txXfrm>
        <a:off x="2263642" y="86185"/>
        <a:ext cx="1488600" cy="1678841"/>
      </dsp:txXfrm>
    </dsp:sp>
    <dsp:sp modelId="{F90321FB-87CF-D841-A1B6-6F709CBACBEA}">
      <dsp:nvSpPr>
        <dsp:cNvPr id="0" name=""/>
        <dsp:cNvSpPr/>
      </dsp:nvSpPr>
      <dsp:spPr>
        <a:xfrm>
          <a:off x="3956677" y="729534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956677" y="807963"/>
        <a:ext cx="234653" cy="235285"/>
      </dsp:txXfrm>
    </dsp:sp>
    <dsp:sp modelId="{3CD63352-8D19-8047-8285-DA2C6175FC8C}">
      <dsp:nvSpPr>
        <dsp:cNvPr id="0" name=""/>
        <dsp:cNvSpPr/>
      </dsp:nvSpPr>
      <dsp:spPr>
        <a:xfrm>
          <a:off x="4431044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Drafting: explaining law through rules and case illustrations (synthesis revisited)</a:t>
          </a:r>
          <a:endParaRPr lang="en-US" sz="1600" kern="1200" dirty="0"/>
        </a:p>
      </dsp:txBody>
      <dsp:txXfrm>
        <a:off x="4477356" y="86185"/>
        <a:ext cx="1488600" cy="1678841"/>
      </dsp:txXfrm>
    </dsp:sp>
    <dsp:sp modelId="{FBE38766-47BC-7A4B-A9C4-82F4C4C54854}">
      <dsp:nvSpPr>
        <dsp:cNvPr id="0" name=""/>
        <dsp:cNvSpPr/>
      </dsp:nvSpPr>
      <dsp:spPr>
        <a:xfrm>
          <a:off x="6170391" y="729534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170391" y="807963"/>
        <a:ext cx="234653" cy="235285"/>
      </dsp:txXfrm>
    </dsp:sp>
    <dsp:sp modelId="{CB3F0767-770C-4B49-BE8E-4DCD2349B029}">
      <dsp:nvSpPr>
        <dsp:cNvPr id="0" name=""/>
        <dsp:cNvSpPr/>
      </dsp:nvSpPr>
      <dsp:spPr>
        <a:xfrm>
          <a:off x="6644759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Drafting: applying law (rule-based and analogical reasoning)</a:t>
          </a:r>
          <a:endParaRPr lang="en-US" sz="1600" kern="1200" dirty="0"/>
        </a:p>
      </dsp:txBody>
      <dsp:txXfrm>
        <a:off x="6691071" y="86185"/>
        <a:ext cx="1488600" cy="1678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00B0A-0020-E547-9D40-2DC5C83477E9}">
      <dsp:nvSpPr>
        <dsp:cNvPr id="0" name=""/>
        <dsp:cNvSpPr/>
      </dsp:nvSpPr>
      <dsp:spPr>
        <a:xfrm>
          <a:off x="3616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Analyzing authority</a:t>
          </a:r>
          <a:endParaRPr lang="en-US" sz="1600" kern="1200" dirty="0"/>
        </a:p>
      </dsp:txBody>
      <dsp:txXfrm>
        <a:off x="49928" y="86185"/>
        <a:ext cx="1488600" cy="1678841"/>
      </dsp:txXfrm>
    </dsp:sp>
    <dsp:sp modelId="{25A2AFFB-F5FC-154F-8B51-EB5ADB96F2E3}">
      <dsp:nvSpPr>
        <dsp:cNvPr id="0" name=""/>
        <dsp:cNvSpPr/>
      </dsp:nvSpPr>
      <dsp:spPr>
        <a:xfrm>
          <a:off x="1742963" y="729534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42963" y="807963"/>
        <a:ext cx="234653" cy="235285"/>
      </dsp:txXfrm>
    </dsp:sp>
    <dsp:sp modelId="{31E94215-E3D7-C94A-81EE-D7F8A2FC47B4}">
      <dsp:nvSpPr>
        <dsp:cNvPr id="0" name=""/>
        <dsp:cNvSpPr/>
      </dsp:nvSpPr>
      <dsp:spPr>
        <a:xfrm>
          <a:off x="2217330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Determine governing rules (rule types and synthesis)</a:t>
          </a:r>
          <a:endParaRPr lang="en-US" sz="1600" kern="1200" dirty="0"/>
        </a:p>
      </dsp:txBody>
      <dsp:txXfrm>
        <a:off x="2263642" y="86185"/>
        <a:ext cx="1488600" cy="1678841"/>
      </dsp:txXfrm>
    </dsp:sp>
    <dsp:sp modelId="{F90321FB-87CF-D841-A1B6-6F709CBACBEA}">
      <dsp:nvSpPr>
        <dsp:cNvPr id="0" name=""/>
        <dsp:cNvSpPr/>
      </dsp:nvSpPr>
      <dsp:spPr>
        <a:xfrm>
          <a:off x="3956677" y="729534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956677" y="807963"/>
        <a:ext cx="234653" cy="235285"/>
      </dsp:txXfrm>
    </dsp:sp>
    <dsp:sp modelId="{3CD63352-8D19-8047-8285-DA2C6175FC8C}">
      <dsp:nvSpPr>
        <dsp:cNvPr id="0" name=""/>
        <dsp:cNvSpPr/>
      </dsp:nvSpPr>
      <dsp:spPr>
        <a:xfrm>
          <a:off x="4431044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Drafting: explaining law through rules and case illustrations (synthesis revisited)</a:t>
          </a:r>
          <a:endParaRPr lang="en-US" sz="1600" kern="1200" dirty="0"/>
        </a:p>
      </dsp:txBody>
      <dsp:txXfrm>
        <a:off x="4477356" y="86185"/>
        <a:ext cx="1488600" cy="1678841"/>
      </dsp:txXfrm>
    </dsp:sp>
    <dsp:sp modelId="{FBE38766-47BC-7A4B-A9C4-82F4C4C54854}">
      <dsp:nvSpPr>
        <dsp:cNvPr id="0" name=""/>
        <dsp:cNvSpPr/>
      </dsp:nvSpPr>
      <dsp:spPr>
        <a:xfrm>
          <a:off x="6170391" y="729534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170391" y="807963"/>
        <a:ext cx="234653" cy="235285"/>
      </dsp:txXfrm>
    </dsp:sp>
    <dsp:sp modelId="{CB3F0767-770C-4B49-BE8E-4DCD2349B029}">
      <dsp:nvSpPr>
        <dsp:cNvPr id="0" name=""/>
        <dsp:cNvSpPr/>
      </dsp:nvSpPr>
      <dsp:spPr>
        <a:xfrm>
          <a:off x="6644759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Drafting: applying law (rule-based and analogical reasoning)</a:t>
          </a:r>
          <a:endParaRPr lang="en-US" sz="1600" kern="1200" dirty="0"/>
        </a:p>
      </dsp:txBody>
      <dsp:txXfrm>
        <a:off x="6691071" y="86185"/>
        <a:ext cx="1488600" cy="1678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4A540-4EE4-144C-8DDD-05BE9C2011CB}">
      <dsp:nvSpPr>
        <dsp:cNvPr id="0" name=""/>
        <dsp:cNvSpPr/>
      </dsp:nvSpPr>
      <dsp:spPr>
        <a:xfrm>
          <a:off x="3616" y="148855"/>
          <a:ext cx="1581224" cy="174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Judicial system</a:t>
          </a:r>
          <a:endParaRPr lang="en-US" sz="1800" kern="1200" dirty="0"/>
        </a:p>
      </dsp:txBody>
      <dsp:txXfrm>
        <a:off x="49928" y="195167"/>
        <a:ext cx="1488600" cy="1656605"/>
      </dsp:txXfrm>
    </dsp:sp>
    <dsp:sp modelId="{03E647BD-05A1-0F49-A8B2-4582FCB30EC4}">
      <dsp:nvSpPr>
        <dsp:cNvPr id="0" name=""/>
        <dsp:cNvSpPr/>
      </dsp:nvSpPr>
      <dsp:spPr>
        <a:xfrm>
          <a:off x="1742963" y="82739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42963" y="905827"/>
        <a:ext cx="234653" cy="235285"/>
      </dsp:txXfrm>
    </dsp:sp>
    <dsp:sp modelId="{A45BE143-3949-1B4B-82D0-348106E619C1}">
      <dsp:nvSpPr>
        <dsp:cNvPr id="0" name=""/>
        <dsp:cNvSpPr/>
      </dsp:nvSpPr>
      <dsp:spPr>
        <a:xfrm>
          <a:off x="2217330" y="148855"/>
          <a:ext cx="1581224" cy="174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Analyzing law: case briefing, synthesizing, forms of reasoning </a:t>
          </a:r>
          <a:endParaRPr lang="en-US" sz="1800" kern="1200" dirty="0"/>
        </a:p>
      </dsp:txBody>
      <dsp:txXfrm>
        <a:off x="2263642" y="195167"/>
        <a:ext cx="1488600" cy="1656605"/>
      </dsp:txXfrm>
    </dsp:sp>
    <dsp:sp modelId="{F80B5377-A106-2E41-99F1-8A5AE4E1B867}">
      <dsp:nvSpPr>
        <dsp:cNvPr id="0" name=""/>
        <dsp:cNvSpPr/>
      </dsp:nvSpPr>
      <dsp:spPr>
        <a:xfrm>
          <a:off x="3956677" y="82739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56677" y="905827"/>
        <a:ext cx="234653" cy="235285"/>
      </dsp:txXfrm>
    </dsp:sp>
    <dsp:sp modelId="{06A7F1B7-2C54-0144-88C4-0E735E39696C}">
      <dsp:nvSpPr>
        <dsp:cNvPr id="0" name=""/>
        <dsp:cNvSpPr/>
      </dsp:nvSpPr>
      <dsp:spPr>
        <a:xfrm>
          <a:off x="4431044" y="148855"/>
          <a:ext cx="1581224" cy="174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Drafting macro-organization: types of rules</a:t>
          </a:r>
          <a:endParaRPr lang="en-US" sz="1800" kern="1200" dirty="0"/>
        </a:p>
      </dsp:txBody>
      <dsp:txXfrm>
        <a:off x="4477356" y="195167"/>
        <a:ext cx="1488600" cy="1656605"/>
      </dsp:txXfrm>
    </dsp:sp>
    <dsp:sp modelId="{30F68437-3379-7D46-A43C-9FF19E6F7CF0}">
      <dsp:nvSpPr>
        <dsp:cNvPr id="0" name=""/>
        <dsp:cNvSpPr/>
      </dsp:nvSpPr>
      <dsp:spPr>
        <a:xfrm>
          <a:off x="6170391" y="82739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170391" y="905827"/>
        <a:ext cx="234653" cy="235285"/>
      </dsp:txXfrm>
    </dsp:sp>
    <dsp:sp modelId="{D3961623-DAA6-F04C-8413-D31A3B8D009E}">
      <dsp:nvSpPr>
        <dsp:cNvPr id="0" name=""/>
        <dsp:cNvSpPr/>
      </dsp:nvSpPr>
      <dsp:spPr>
        <a:xfrm>
          <a:off x="6644759" y="148855"/>
          <a:ext cx="1581224" cy="174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Drafting micro-organization: CREAC (identifying factors for E) </a:t>
          </a:r>
          <a:endParaRPr lang="en-US" sz="1800" kern="1200" dirty="0"/>
        </a:p>
      </dsp:txBody>
      <dsp:txXfrm>
        <a:off x="6691071" y="195167"/>
        <a:ext cx="1488600" cy="1656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00B0A-0020-E547-9D40-2DC5C83477E9}">
      <dsp:nvSpPr>
        <dsp:cNvPr id="0" name=""/>
        <dsp:cNvSpPr/>
      </dsp:nvSpPr>
      <dsp:spPr>
        <a:xfrm>
          <a:off x="3616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Analyzing authority</a:t>
          </a:r>
          <a:endParaRPr lang="en-US" sz="1600" kern="1200" dirty="0"/>
        </a:p>
      </dsp:txBody>
      <dsp:txXfrm>
        <a:off x="49928" y="86185"/>
        <a:ext cx="1488600" cy="1678841"/>
      </dsp:txXfrm>
    </dsp:sp>
    <dsp:sp modelId="{25A2AFFB-F5FC-154F-8B51-EB5ADB96F2E3}">
      <dsp:nvSpPr>
        <dsp:cNvPr id="0" name=""/>
        <dsp:cNvSpPr/>
      </dsp:nvSpPr>
      <dsp:spPr>
        <a:xfrm>
          <a:off x="1742963" y="729534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42963" y="807963"/>
        <a:ext cx="234653" cy="235285"/>
      </dsp:txXfrm>
    </dsp:sp>
    <dsp:sp modelId="{31E94215-E3D7-C94A-81EE-D7F8A2FC47B4}">
      <dsp:nvSpPr>
        <dsp:cNvPr id="0" name=""/>
        <dsp:cNvSpPr/>
      </dsp:nvSpPr>
      <dsp:spPr>
        <a:xfrm>
          <a:off x="2217330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Determine governing rules (rule types and synthesis)</a:t>
          </a:r>
          <a:endParaRPr lang="en-US" sz="1600" kern="1200" dirty="0"/>
        </a:p>
      </dsp:txBody>
      <dsp:txXfrm>
        <a:off x="2263642" y="86185"/>
        <a:ext cx="1488600" cy="1678841"/>
      </dsp:txXfrm>
    </dsp:sp>
    <dsp:sp modelId="{F90321FB-87CF-D841-A1B6-6F709CBACBEA}">
      <dsp:nvSpPr>
        <dsp:cNvPr id="0" name=""/>
        <dsp:cNvSpPr/>
      </dsp:nvSpPr>
      <dsp:spPr>
        <a:xfrm>
          <a:off x="3956677" y="729534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956677" y="807963"/>
        <a:ext cx="234653" cy="235285"/>
      </dsp:txXfrm>
    </dsp:sp>
    <dsp:sp modelId="{3CD63352-8D19-8047-8285-DA2C6175FC8C}">
      <dsp:nvSpPr>
        <dsp:cNvPr id="0" name=""/>
        <dsp:cNvSpPr/>
      </dsp:nvSpPr>
      <dsp:spPr>
        <a:xfrm>
          <a:off x="4431044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Drafting: explaining law through rules and case illustrations (synthesis revisited)</a:t>
          </a:r>
          <a:endParaRPr lang="en-US" sz="1600" kern="1200" dirty="0"/>
        </a:p>
      </dsp:txBody>
      <dsp:txXfrm>
        <a:off x="4477356" y="86185"/>
        <a:ext cx="1488600" cy="1678841"/>
      </dsp:txXfrm>
    </dsp:sp>
    <dsp:sp modelId="{FBE38766-47BC-7A4B-A9C4-82F4C4C54854}">
      <dsp:nvSpPr>
        <dsp:cNvPr id="0" name=""/>
        <dsp:cNvSpPr/>
      </dsp:nvSpPr>
      <dsp:spPr>
        <a:xfrm>
          <a:off x="6170391" y="729534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170391" y="807963"/>
        <a:ext cx="234653" cy="235285"/>
      </dsp:txXfrm>
    </dsp:sp>
    <dsp:sp modelId="{CB3F0767-770C-4B49-BE8E-4DCD2349B029}">
      <dsp:nvSpPr>
        <dsp:cNvPr id="0" name=""/>
        <dsp:cNvSpPr/>
      </dsp:nvSpPr>
      <dsp:spPr>
        <a:xfrm>
          <a:off x="6644759" y="39873"/>
          <a:ext cx="1581224" cy="17714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Drafting: applying law (rule-based and analogical reasoning)</a:t>
          </a:r>
          <a:endParaRPr lang="en-US" sz="1600" kern="1200" dirty="0"/>
        </a:p>
      </dsp:txBody>
      <dsp:txXfrm>
        <a:off x="6691071" y="86185"/>
        <a:ext cx="1488600" cy="16788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4A540-4EE4-144C-8DDD-05BE9C2011CB}">
      <dsp:nvSpPr>
        <dsp:cNvPr id="0" name=""/>
        <dsp:cNvSpPr/>
      </dsp:nvSpPr>
      <dsp:spPr>
        <a:xfrm>
          <a:off x="3616" y="148855"/>
          <a:ext cx="1581224" cy="174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Judicial system</a:t>
          </a:r>
          <a:endParaRPr lang="en-US" sz="1800" kern="1200" dirty="0"/>
        </a:p>
      </dsp:txBody>
      <dsp:txXfrm>
        <a:off x="49928" y="195167"/>
        <a:ext cx="1488600" cy="1656605"/>
      </dsp:txXfrm>
    </dsp:sp>
    <dsp:sp modelId="{03E647BD-05A1-0F49-A8B2-4582FCB30EC4}">
      <dsp:nvSpPr>
        <dsp:cNvPr id="0" name=""/>
        <dsp:cNvSpPr/>
      </dsp:nvSpPr>
      <dsp:spPr>
        <a:xfrm>
          <a:off x="1742963" y="82739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42963" y="905827"/>
        <a:ext cx="234653" cy="235285"/>
      </dsp:txXfrm>
    </dsp:sp>
    <dsp:sp modelId="{A45BE143-3949-1B4B-82D0-348106E619C1}">
      <dsp:nvSpPr>
        <dsp:cNvPr id="0" name=""/>
        <dsp:cNvSpPr/>
      </dsp:nvSpPr>
      <dsp:spPr>
        <a:xfrm>
          <a:off x="2217330" y="148855"/>
          <a:ext cx="1581224" cy="174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Analyzing law: case briefing, synthesizing, forms of reasoning </a:t>
          </a:r>
          <a:endParaRPr lang="en-US" sz="1800" kern="1200" dirty="0"/>
        </a:p>
      </dsp:txBody>
      <dsp:txXfrm>
        <a:off x="2263642" y="195167"/>
        <a:ext cx="1488600" cy="1656605"/>
      </dsp:txXfrm>
    </dsp:sp>
    <dsp:sp modelId="{F80B5377-A106-2E41-99F1-8A5AE4E1B867}">
      <dsp:nvSpPr>
        <dsp:cNvPr id="0" name=""/>
        <dsp:cNvSpPr/>
      </dsp:nvSpPr>
      <dsp:spPr>
        <a:xfrm>
          <a:off x="3956677" y="82739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956677" y="905827"/>
        <a:ext cx="234653" cy="235285"/>
      </dsp:txXfrm>
    </dsp:sp>
    <dsp:sp modelId="{06A7F1B7-2C54-0144-88C4-0E735E39696C}">
      <dsp:nvSpPr>
        <dsp:cNvPr id="0" name=""/>
        <dsp:cNvSpPr/>
      </dsp:nvSpPr>
      <dsp:spPr>
        <a:xfrm>
          <a:off x="4431044" y="148855"/>
          <a:ext cx="1581224" cy="174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Drafting macro-organization: types of rules</a:t>
          </a:r>
          <a:endParaRPr lang="en-US" sz="1800" kern="1200" dirty="0"/>
        </a:p>
      </dsp:txBody>
      <dsp:txXfrm>
        <a:off x="4477356" y="195167"/>
        <a:ext cx="1488600" cy="1656605"/>
      </dsp:txXfrm>
    </dsp:sp>
    <dsp:sp modelId="{30F68437-3379-7D46-A43C-9FF19E6F7CF0}">
      <dsp:nvSpPr>
        <dsp:cNvPr id="0" name=""/>
        <dsp:cNvSpPr/>
      </dsp:nvSpPr>
      <dsp:spPr>
        <a:xfrm>
          <a:off x="6170391" y="827398"/>
          <a:ext cx="335219" cy="39214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170391" y="905827"/>
        <a:ext cx="234653" cy="235285"/>
      </dsp:txXfrm>
    </dsp:sp>
    <dsp:sp modelId="{D3961623-DAA6-F04C-8413-D31A3B8D009E}">
      <dsp:nvSpPr>
        <dsp:cNvPr id="0" name=""/>
        <dsp:cNvSpPr/>
      </dsp:nvSpPr>
      <dsp:spPr>
        <a:xfrm>
          <a:off x="6644759" y="148855"/>
          <a:ext cx="1581224" cy="1749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Drafting micro-organization: CREAC (identifying factors for E) </a:t>
          </a:r>
          <a:endParaRPr lang="en-US" sz="1800" kern="1200" dirty="0"/>
        </a:p>
      </dsp:txBody>
      <dsp:txXfrm>
        <a:off x="6691071" y="195167"/>
        <a:ext cx="1488600" cy="16566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4D1A-7F18-0B48-8B22-0C6CCA162B85}">
      <dsp:nvSpPr>
        <dsp:cNvPr id="0" name=""/>
        <dsp:cNvSpPr/>
      </dsp:nvSpPr>
      <dsp:spPr>
        <a:xfrm>
          <a:off x="4018" y="836702"/>
          <a:ext cx="1245691" cy="1568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Analyzing authority &amp; pulling out rules</a:t>
          </a:r>
          <a:endParaRPr lang="en-US" sz="1500" kern="1200" dirty="0"/>
        </a:p>
      </dsp:txBody>
      <dsp:txXfrm>
        <a:off x="40503" y="873187"/>
        <a:ext cx="1172721" cy="1495858"/>
      </dsp:txXfrm>
    </dsp:sp>
    <dsp:sp modelId="{84C1380C-6796-0248-8496-660632E0E3EE}">
      <dsp:nvSpPr>
        <dsp:cNvPr id="0" name=""/>
        <dsp:cNvSpPr/>
      </dsp:nvSpPr>
      <dsp:spPr>
        <a:xfrm>
          <a:off x="1374278" y="1466651"/>
          <a:ext cx="264086" cy="308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374278" y="1528437"/>
        <a:ext cx="184860" cy="185359"/>
      </dsp:txXfrm>
    </dsp:sp>
    <dsp:sp modelId="{A2F0E219-2244-CA4F-809B-DB813262D35D}">
      <dsp:nvSpPr>
        <dsp:cNvPr id="0" name=""/>
        <dsp:cNvSpPr/>
      </dsp:nvSpPr>
      <dsp:spPr>
        <a:xfrm>
          <a:off x="1747986" y="851645"/>
          <a:ext cx="1245691" cy="153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Drafting: rule statement (synthesis) </a:t>
          </a:r>
          <a:endParaRPr lang="en-US" sz="1500" kern="1200" dirty="0"/>
        </a:p>
      </dsp:txBody>
      <dsp:txXfrm>
        <a:off x="1784471" y="888130"/>
        <a:ext cx="1172721" cy="1465973"/>
      </dsp:txXfrm>
    </dsp:sp>
    <dsp:sp modelId="{BF55499B-E4F2-9D46-84F9-AAEB9C2CB529}">
      <dsp:nvSpPr>
        <dsp:cNvPr id="0" name=""/>
        <dsp:cNvSpPr/>
      </dsp:nvSpPr>
      <dsp:spPr>
        <a:xfrm>
          <a:off x="3118246" y="1466651"/>
          <a:ext cx="264086" cy="308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118246" y="1528437"/>
        <a:ext cx="184860" cy="185359"/>
      </dsp:txXfrm>
    </dsp:sp>
    <dsp:sp modelId="{6D35233C-56B7-2742-9E16-E2A6276CE7D9}">
      <dsp:nvSpPr>
        <dsp:cNvPr id="0" name=""/>
        <dsp:cNvSpPr/>
      </dsp:nvSpPr>
      <dsp:spPr>
        <a:xfrm>
          <a:off x="3491954" y="851645"/>
          <a:ext cx="1245691" cy="153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Drafting: rule explanation (synthesis)</a:t>
          </a:r>
          <a:endParaRPr lang="en-US" sz="1500" kern="1200" dirty="0"/>
        </a:p>
      </dsp:txBody>
      <dsp:txXfrm>
        <a:off x="3528439" y="888130"/>
        <a:ext cx="1172721" cy="1465973"/>
      </dsp:txXfrm>
    </dsp:sp>
    <dsp:sp modelId="{ADBC8E9C-B8B4-664D-B041-11C3BF9BA971}">
      <dsp:nvSpPr>
        <dsp:cNvPr id="0" name=""/>
        <dsp:cNvSpPr/>
      </dsp:nvSpPr>
      <dsp:spPr>
        <a:xfrm>
          <a:off x="4862214" y="1466651"/>
          <a:ext cx="264086" cy="308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862214" y="1528437"/>
        <a:ext cx="184860" cy="185359"/>
      </dsp:txXfrm>
    </dsp:sp>
    <dsp:sp modelId="{5CA428E2-8E05-CE47-B976-3A459E0FE802}">
      <dsp:nvSpPr>
        <dsp:cNvPr id="0" name=""/>
        <dsp:cNvSpPr/>
      </dsp:nvSpPr>
      <dsp:spPr>
        <a:xfrm>
          <a:off x="5235922" y="851645"/>
          <a:ext cx="1245691" cy="153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Drafting: Case examples</a:t>
          </a:r>
          <a:endParaRPr lang="en-US" sz="1500" kern="1200" dirty="0"/>
        </a:p>
      </dsp:txBody>
      <dsp:txXfrm>
        <a:off x="5272407" y="888130"/>
        <a:ext cx="1172721" cy="1465973"/>
      </dsp:txXfrm>
    </dsp:sp>
    <dsp:sp modelId="{D5773AC7-333F-0B4A-8F48-A3AC7E6AF3EA}">
      <dsp:nvSpPr>
        <dsp:cNvPr id="0" name=""/>
        <dsp:cNvSpPr/>
      </dsp:nvSpPr>
      <dsp:spPr>
        <a:xfrm>
          <a:off x="6606182" y="1466651"/>
          <a:ext cx="264086" cy="3089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606182" y="1528437"/>
        <a:ext cx="184860" cy="185359"/>
      </dsp:txXfrm>
    </dsp:sp>
    <dsp:sp modelId="{6A108839-C8CC-F548-AFEF-CEEF88009F39}">
      <dsp:nvSpPr>
        <dsp:cNvPr id="0" name=""/>
        <dsp:cNvSpPr/>
      </dsp:nvSpPr>
      <dsp:spPr>
        <a:xfrm>
          <a:off x="6979890" y="851645"/>
          <a:ext cx="1245691" cy="15389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Drafting: Rule application</a:t>
          </a:r>
          <a:endParaRPr lang="en-US" sz="1500" kern="1200" dirty="0"/>
        </a:p>
      </dsp:txBody>
      <dsp:txXfrm>
        <a:off x="7016375" y="888130"/>
        <a:ext cx="1172721" cy="14659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08FEA-E4A1-3F4C-B719-16A854FC2314}">
      <dsp:nvSpPr>
        <dsp:cNvPr id="0" name=""/>
        <dsp:cNvSpPr/>
      </dsp:nvSpPr>
      <dsp:spPr>
        <a:xfrm>
          <a:off x="5634632" y="3935344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2337792" y="379094"/>
              </a:lnTo>
              <a:lnTo>
                <a:pt x="2337792" y="55628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1FE3A-3EDF-6849-AE03-D4531F45BD59}">
      <dsp:nvSpPr>
        <dsp:cNvPr id="0" name=""/>
        <dsp:cNvSpPr/>
      </dsp:nvSpPr>
      <dsp:spPr>
        <a:xfrm>
          <a:off x="5588912" y="3935344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7C004-719D-4745-BB74-114755A3FAC9}">
      <dsp:nvSpPr>
        <dsp:cNvPr id="0" name=""/>
        <dsp:cNvSpPr/>
      </dsp:nvSpPr>
      <dsp:spPr>
        <a:xfrm>
          <a:off x="3296840" y="3935344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E4C39-94CA-3142-9F1C-4E61F37D58DD}">
      <dsp:nvSpPr>
        <dsp:cNvPr id="0" name=""/>
        <dsp:cNvSpPr/>
      </dsp:nvSpPr>
      <dsp:spPr>
        <a:xfrm>
          <a:off x="3296840" y="2164466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094"/>
              </a:lnTo>
              <a:lnTo>
                <a:pt x="2337792" y="379094"/>
              </a:lnTo>
              <a:lnTo>
                <a:pt x="2337792" y="5562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11088-7029-CB46-8B75-EC7B4E2E35CF}">
      <dsp:nvSpPr>
        <dsp:cNvPr id="0" name=""/>
        <dsp:cNvSpPr/>
      </dsp:nvSpPr>
      <dsp:spPr>
        <a:xfrm>
          <a:off x="3251120" y="2164466"/>
          <a:ext cx="91440" cy="5562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62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D1FE6-AC25-7A42-BE88-27C6F0FFB561}">
      <dsp:nvSpPr>
        <dsp:cNvPr id="0" name=""/>
        <dsp:cNvSpPr/>
      </dsp:nvSpPr>
      <dsp:spPr>
        <a:xfrm>
          <a:off x="959048" y="2164466"/>
          <a:ext cx="2337792" cy="556288"/>
        </a:xfrm>
        <a:custGeom>
          <a:avLst/>
          <a:gdLst/>
          <a:ahLst/>
          <a:cxnLst/>
          <a:rect l="0" t="0" r="0" b="0"/>
          <a:pathLst>
            <a:path>
              <a:moveTo>
                <a:pt x="2337792" y="0"/>
              </a:moveTo>
              <a:lnTo>
                <a:pt x="2337792" y="379094"/>
              </a:lnTo>
              <a:lnTo>
                <a:pt x="0" y="379094"/>
              </a:lnTo>
              <a:lnTo>
                <a:pt x="0" y="55628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55C5D-2BE5-764B-BF9B-029C468F47D1}">
      <dsp:nvSpPr>
        <dsp:cNvPr id="0" name=""/>
        <dsp:cNvSpPr/>
      </dsp:nvSpPr>
      <dsp:spPr>
        <a:xfrm>
          <a:off x="2340471" y="949877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5F7C86-DE89-0B4F-87DD-DA2708DF86DB}">
      <dsp:nvSpPr>
        <dsp:cNvPr id="0" name=""/>
        <dsp:cNvSpPr/>
      </dsp:nvSpPr>
      <dsp:spPr>
        <a:xfrm>
          <a:off x="2552997" y="1151777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Battery</a:t>
          </a:r>
          <a:endParaRPr lang="en-US" sz="2300" kern="1200" dirty="0"/>
        </a:p>
      </dsp:txBody>
      <dsp:txXfrm>
        <a:off x="2588571" y="1187351"/>
        <a:ext cx="1841591" cy="1143441"/>
      </dsp:txXfrm>
    </dsp:sp>
    <dsp:sp modelId="{B0ED66F2-1A90-4641-BDD2-2C4704C0CC60}">
      <dsp:nvSpPr>
        <dsp:cNvPr id="0" name=""/>
        <dsp:cNvSpPr/>
      </dsp:nvSpPr>
      <dsp:spPr>
        <a:xfrm>
          <a:off x="2678" y="2720755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5539CB-E965-5F4E-9204-266128EFFBBC}">
      <dsp:nvSpPr>
        <dsp:cNvPr id="0" name=""/>
        <dsp:cNvSpPr/>
      </dsp:nvSpPr>
      <dsp:spPr>
        <a:xfrm>
          <a:off x="215205" y="292265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Act</a:t>
          </a:r>
          <a:endParaRPr lang="en-US" sz="2300" kern="1200" dirty="0"/>
        </a:p>
      </dsp:txBody>
      <dsp:txXfrm>
        <a:off x="250779" y="2958229"/>
        <a:ext cx="1841591" cy="1143441"/>
      </dsp:txXfrm>
    </dsp:sp>
    <dsp:sp modelId="{4D7CD06E-14EA-A94C-9428-6A8AD694A5F5}">
      <dsp:nvSpPr>
        <dsp:cNvPr id="0" name=""/>
        <dsp:cNvSpPr/>
      </dsp:nvSpPr>
      <dsp:spPr>
        <a:xfrm>
          <a:off x="2340471" y="2720755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4E565-C078-764A-A7B0-7A00FC8DF8F5}">
      <dsp:nvSpPr>
        <dsp:cNvPr id="0" name=""/>
        <dsp:cNvSpPr/>
      </dsp:nvSpPr>
      <dsp:spPr>
        <a:xfrm>
          <a:off x="2552997" y="292265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Intent</a:t>
          </a:r>
          <a:endParaRPr lang="en-US" sz="2300" kern="1200" dirty="0"/>
        </a:p>
      </dsp:txBody>
      <dsp:txXfrm>
        <a:off x="2588571" y="2958229"/>
        <a:ext cx="1841591" cy="1143441"/>
      </dsp:txXfrm>
    </dsp:sp>
    <dsp:sp modelId="{C2066A05-931E-1E44-87BE-7E22287B9264}">
      <dsp:nvSpPr>
        <dsp:cNvPr id="0" name=""/>
        <dsp:cNvSpPr/>
      </dsp:nvSpPr>
      <dsp:spPr>
        <a:xfrm>
          <a:off x="4678263" y="2720755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83922-6D23-6E40-8DF3-9A6F05CFCDF8}">
      <dsp:nvSpPr>
        <dsp:cNvPr id="0" name=""/>
        <dsp:cNvSpPr/>
      </dsp:nvSpPr>
      <dsp:spPr>
        <a:xfrm>
          <a:off x="4890789" y="292265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Harmful/Offensive Contact</a:t>
          </a:r>
          <a:endParaRPr lang="en-US" sz="2300" kern="1200" dirty="0"/>
        </a:p>
      </dsp:txBody>
      <dsp:txXfrm>
        <a:off x="4926363" y="2958229"/>
        <a:ext cx="1841591" cy="1143441"/>
      </dsp:txXfrm>
    </dsp:sp>
    <dsp:sp modelId="{7BCD07C9-6C27-E24A-BE3F-E0CC398D5AD3}">
      <dsp:nvSpPr>
        <dsp:cNvPr id="0" name=""/>
        <dsp:cNvSpPr/>
      </dsp:nvSpPr>
      <dsp:spPr>
        <a:xfrm>
          <a:off x="2340471" y="4491632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2C85A-C9E8-F74C-BD5E-1F6FC173AE89}">
      <dsp:nvSpPr>
        <dsp:cNvPr id="0" name=""/>
        <dsp:cNvSpPr/>
      </dsp:nvSpPr>
      <dsp:spPr>
        <a:xfrm>
          <a:off x="2552997" y="4693533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sng" kern="1200" dirty="0" smtClean="0"/>
            <a:t>Contact</a:t>
          </a:r>
          <a:endParaRPr lang="en-US" sz="2300" b="1" u="sng" kern="1200" dirty="0"/>
        </a:p>
      </dsp:txBody>
      <dsp:txXfrm>
        <a:off x="2588571" y="4729107"/>
        <a:ext cx="1841591" cy="1143441"/>
      </dsp:txXfrm>
    </dsp:sp>
    <dsp:sp modelId="{67BE04AB-B4E6-344E-951C-946573BA9216}">
      <dsp:nvSpPr>
        <dsp:cNvPr id="0" name=""/>
        <dsp:cNvSpPr/>
      </dsp:nvSpPr>
      <dsp:spPr>
        <a:xfrm>
          <a:off x="4678263" y="4491632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67306A-BFA7-6A4E-B9CB-21D6346B2ECA}">
      <dsp:nvSpPr>
        <dsp:cNvPr id="0" name=""/>
        <dsp:cNvSpPr/>
      </dsp:nvSpPr>
      <dsp:spPr>
        <a:xfrm>
          <a:off x="4890789" y="4693533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u="none" kern="1200" dirty="0" smtClean="0"/>
            <a:t>Harmful</a:t>
          </a:r>
          <a:endParaRPr lang="en-US" sz="2300" b="0" u="none" kern="1200" dirty="0"/>
        </a:p>
      </dsp:txBody>
      <dsp:txXfrm>
        <a:off x="4926363" y="4729107"/>
        <a:ext cx="1841591" cy="1143441"/>
      </dsp:txXfrm>
    </dsp:sp>
    <dsp:sp modelId="{1569303B-C7A4-0B44-AFD9-211B0BD189C9}">
      <dsp:nvSpPr>
        <dsp:cNvPr id="0" name=""/>
        <dsp:cNvSpPr/>
      </dsp:nvSpPr>
      <dsp:spPr>
        <a:xfrm>
          <a:off x="7016055" y="4491632"/>
          <a:ext cx="1912739" cy="12145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A3ADD6-6899-5540-AF0B-782FD18AFE17}">
      <dsp:nvSpPr>
        <dsp:cNvPr id="0" name=""/>
        <dsp:cNvSpPr/>
      </dsp:nvSpPr>
      <dsp:spPr>
        <a:xfrm>
          <a:off x="7228582" y="4693533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u="none" kern="1200" dirty="0" smtClean="0"/>
            <a:t>Offensive</a:t>
          </a:r>
          <a:endParaRPr lang="en-US" sz="2300" b="0" u="none" kern="1200" dirty="0"/>
        </a:p>
      </dsp:txBody>
      <dsp:txXfrm>
        <a:off x="7264156" y="4729107"/>
        <a:ext cx="1841591" cy="114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FB46-AE9F-CF4E-BB16-C28DEC144A51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6A7AA-DA55-A54C-8427-18C9DA920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2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hinged, sliding, or revolving barrier at the entrance to a building, room, or vehicle, or in the framework of a cupboard.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4407F-7A6F-C040-8CF9-ECAEC1380E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9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06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06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0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Dernbach,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Singleton, Wharton,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Ruhtenburg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Wasson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Legal Writing and Legal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Coughlin et al, A Lawyer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96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</a:t>
            </a:r>
            <a:r>
              <a:rPr lang="en-US" baseline="0" dirty="0" smtClean="0"/>
              <a:t> this is then applicable to schema that relates to all mediums, such as MEE and MPT, and short answer, etc</a:t>
            </a:r>
            <a:r>
              <a:rPr lang="en-US" baseline="0" dirty="0" smtClean="0"/>
              <a:t>. – also note that intro on cognition, schema, and categorization precedes steps in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8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image, same</a:t>
            </a:r>
            <a:r>
              <a:rPr lang="en-US" baseline="0" dirty="0" smtClean="0"/>
              <a:t> premise applies for words – they can serve as the markers for categories of things that fall within it, most times we do not need to reverse engineer them – our schema provides a baseline understanding that encompasses most of the concepts our brains have used to create this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4407F-7A6F-C040-8CF9-ECAEC1380E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1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4407F-7A6F-C040-8CF9-ECAEC1380E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1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</a:t>
            </a:r>
            <a:r>
              <a:rPr lang="en-US" dirty="0" smtClean="0"/>
              <a:t>a word with which</a:t>
            </a:r>
            <a:r>
              <a:rPr lang="en-US" baseline="0" dirty="0" smtClean="0"/>
              <a:t> we attach a meaning can have a variety of meanings depending on context, but in the right context we are able to attribute the correct meaning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4407F-7A6F-C040-8CF9-ECAEC1380E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4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9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9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the main things,</a:t>
            </a:r>
            <a:r>
              <a:rPr lang="en-US" baseline="0" dirty="0" smtClean="0"/>
              <a:t> but </a:t>
            </a:r>
            <a:r>
              <a:rPr lang="en-US" baseline="0" dirty="0" smtClean="0"/>
              <a:t>it is challenging </a:t>
            </a:r>
            <a:r>
              <a:rPr lang="en-US" baseline="0" dirty="0" smtClean="0"/>
              <a:t>to discern a correct order or characterization in a context that requires us to do so much, including the actual writing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9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2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6A7AA-DA55-A54C-8427-18C9DA920D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0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B13D9-2F94-324E-BBF6-6EEC3388F528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3F00065-A875-514F-9E4E-DED4FC2C04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3" Type="http://schemas.openxmlformats.org/officeDocument/2006/relationships/diagramData" Target="../diagrams/data8.xml"/><Relationship Id="rId14" Type="http://schemas.openxmlformats.org/officeDocument/2006/relationships/diagramLayout" Target="../diagrams/layout8.xml"/><Relationship Id="rId15" Type="http://schemas.openxmlformats.org/officeDocument/2006/relationships/diagramQuickStyle" Target="../diagrams/quickStyle8.xml"/><Relationship Id="rId16" Type="http://schemas.openxmlformats.org/officeDocument/2006/relationships/diagramColors" Target="../diagrams/colors8.xml"/><Relationship Id="rId1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Relationship Id="rId11" Type="http://schemas.microsoft.com/office/2007/relationships/diagramDrawing" Target="../diagrams/drawing1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1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4.xml"/><Relationship Id="rId12" Type="http://schemas.microsoft.com/office/2007/relationships/diagramDrawing" Target="../diagrams/drawing1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8" Type="http://schemas.openxmlformats.org/officeDocument/2006/relationships/diagramData" Target="../diagrams/data14.xml"/><Relationship Id="rId9" Type="http://schemas.openxmlformats.org/officeDocument/2006/relationships/diagramLayout" Target="../diagrams/layout14.xml"/><Relationship Id="rId10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35" y="609601"/>
            <a:ext cx="8425721" cy="4267200"/>
          </a:xfrm>
        </p:spPr>
        <p:txBody>
          <a:bodyPr/>
          <a:lstStyle/>
          <a:p>
            <a:r>
              <a:rPr lang="en-US" sz="4800" dirty="0"/>
              <a:t>The Foundational Skills and Methods that Unify All First-Year </a:t>
            </a:r>
            <a:r>
              <a:rPr lang="en-US" sz="4800" dirty="0" smtClean="0"/>
              <a:t>Courses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Scott Rempell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1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8185"/>
          </a:xfrm>
        </p:spPr>
        <p:txBody>
          <a:bodyPr/>
          <a:lstStyle/>
          <a:p>
            <a:r>
              <a:rPr lang="en-US" dirty="0" smtClean="0"/>
              <a:t>Cognitive Schemas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105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498600"/>
            <a:ext cx="6019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7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(Doctrinal)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92414070"/>
              </p:ext>
            </p:extLst>
          </p:nvPr>
        </p:nvGraphicFramePr>
        <p:xfrm>
          <a:off x="457200" y="1943036"/>
          <a:ext cx="3657600" cy="422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94129062"/>
              </p:ext>
            </p:extLst>
          </p:nvPr>
        </p:nvGraphicFramePr>
        <p:xfrm>
          <a:off x="4270248" y="2172528"/>
          <a:ext cx="3657600" cy="399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0056" y="1851240"/>
            <a:ext cx="163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Study Skills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5908" y="1851240"/>
            <a:ext cx="191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Legal Analysis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694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1529"/>
          </a:xfrm>
        </p:spPr>
        <p:txBody>
          <a:bodyPr/>
          <a:lstStyle/>
          <a:p>
            <a:r>
              <a:rPr lang="en-US" sz="4000" dirty="0" smtClean="0"/>
              <a:t>Writing and Analysis Courses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744274"/>
              </p:ext>
            </p:extLst>
          </p:nvPr>
        </p:nvGraphicFramePr>
        <p:xfrm>
          <a:off x="457200" y="881529"/>
          <a:ext cx="8229600" cy="185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788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1529"/>
          </a:xfrm>
        </p:spPr>
        <p:txBody>
          <a:bodyPr/>
          <a:lstStyle/>
          <a:p>
            <a:r>
              <a:rPr lang="en-US" sz="4000" dirty="0" smtClean="0"/>
              <a:t>Writing and Analysis Courses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519072"/>
              </p:ext>
            </p:extLst>
          </p:nvPr>
        </p:nvGraphicFramePr>
        <p:xfrm>
          <a:off x="457200" y="881529"/>
          <a:ext cx="8229600" cy="185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8337259"/>
              </p:ext>
            </p:extLst>
          </p:nvPr>
        </p:nvGraphicFramePr>
        <p:xfrm>
          <a:off x="457200" y="2883647"/>
          <a:ext cx="8229600" cy="204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2837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1529"/>
          </a:xfrm>
        </p:spPr>
        <p:txBody>
          <a:bodyPr/>
          <a:lstStyle/>
          <a:p>
            <a:r>
              <a:rPr lang="en-US" sz="4000" dirty="0" smtClean="0"/>
              <a:t>Writing and Analysis Courses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194204"/>
              </p:ext>
            </p:extLst>
          </p:nvPr>
        </p:nvGraphicFramePr>
        <p:xfrm>
          <a:off x="457200" y="881529"/>
          <a:ext cx="8229600" cy="185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4798415"/>
              </p:ext>
            </p:extLst>
          </p:nvPr>
        </p:nvGraphicFramePr>
        <p:xfrm>
          <a:off x="457200" y="2883647"/>
          <a:ext cx="8229600" cy="204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4209364"/>
              </p:ext>
            </p:extLst>
          </p:nvPr>
        </p:nvGraphicFramePr>
        <p:xfrm>
          <a:off x="457200" y="4078942"/>
          <a:ext cx="8229600" cy="324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1975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Disconnect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940"/>
            <a:ext cx="8229600" cy="43452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Case briefs</a:t>
            </a:r>
            <a:br>
              <a:rPr lang="en-US" sz="3200" dirty="0" smtClean="0">
                <a:solidFill>
                  <a:srgbClr val="000000"/>
                </a:solidFill>
              </a:rPr>
            </a:b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Rules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Synthesis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Disconnect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940"/>
            <a:ext cx="8229600" cy="43452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800000"/>
                </a:solidFill>
              </a:rPr>
              <a:t>Case briefs</a:t>
            </a:r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Rules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Synthesis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1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 v. Kendall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596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Garratt v. Dailey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627" b="15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350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chemeClr val="tx1"/>
                </a:solidFill>
              </a:rPr>
              <a:t>Thinking like a human</a:t>
            </a:r>
            <a:r>
              <a:rPr lang="en-US" dirty="0" smtClean="0">
                <a:solidFill>
                  <a:schemeClr val="tx1"/>
                </a:solidFill>
              </a:rPr>
              <a:t>: schemas and categorization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chemeClr val="tx1"/>
                </a:solidFill>
              </a:rPr>
              <a:t>“Doctrinal” v. LRW</a:t>
            </a:r>
            <a:r>
              <a:rPr lang="en-US" dirty="0" smtClean="0">
                <a:solidFill>
                  <a:schemeClr val="tx1"/>
                </a:solidFill>
              </a:rPr>
              <a:t>: schematic frameworks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chemeClr val="tx1"/>
                </a:solidFill>
              </a:rPr>
              <a:t>Problems with the current frameworks</a:t>
            </a:r>
            <a:r>
              <a:rPr lang="en-US" dirty="0" smtClean="0">
                <a:solidFill>
                  <a:schemeClr val="tx1"/>
                </a:solidFill>
              </a:rPr>
              <a:t>: 3 examples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chemeClr val="tx1"/>
                </a:solidFill>
              </a:rPr>
              <a:t>Proposed unifying conceptualization</a:t>
            </a:r>
            <a:r>
              <a:rPr lang="en-US" dirty="0" smtClean="0">
                <a:solidFill>
                  <a:schemeClr val="tx1"/>
                </a:solidFill>
              </a:rPr>
              <a:t> (work in progress!)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7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Disconnect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940"/>
            <a:ext cx="8229600" cy="43452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Case briefs</a:t>
            </a:r>
            <a:br>
              <a:rPr lang="en-US" sz="3200" dirty="0" smtClean="0">
                <a:solidFill>
                  <a:srgbClr val="000000"/>
                </a:solidFill>
              </a:rPr>
            </a:b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800000"/>
                </a:solidFill>
              </a:rPr>
              <a:t>Rules</a:t>
            </a:r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Synthesis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8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of How We Categorize Rule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Elements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Elements, factors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Elements, factors, balancing, defeasible, declarative, combination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Elements, exhaustive factors, non-exhaustive factors, balancing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Elements, factors, balancing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Bright</a:t>
            </a:r>
            <a:r>
              <a:rPr lang="en-US" dirty="0">
                <a:solidFill>
                  <a:schemeClr val="tx1"/>
                </a:solidFill>
              </a:rPr>
              <a:t>-line tests, balancing tests, totality tests, checklists of requirements, and threshold tests</a:t>
            </a:r>
          </a:p>
        </p:txBody>
      </p:sp>
    </p:spTree>
    <p:extLst>
      <p:ext uri="{BB962C8B-B14F-4D97-AF65-F5344CB8AC3E}">
        <p14:creationId xmlns:p14="http://schemas.microsoft.com/office/powerpoint/2010/main" val="401648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4285"/>
          </a:xfrm>
        </p:spPr>
        <p:txBody>
          <a:bodyPr/>
          <a:lstStyle/>
          <a:p>
            <a:r>
              <a:rPr lang="en-US" sz="4400" dirty="0" smtClean="0"/>
              <a:t>Typical Factor Test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69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Child custody shall be decided in accordance with the best interests of the child. Factors to consider in deciding the best interests of the child are: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The fitness of each possible custodian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The appropriateness for parenting of the lifestyle of each possible custodian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The relationship between the child and each possible custodian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The placement of the child’s siblings, if any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Living accommodations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The district lines of the child’s school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The proximity of extended family and friends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Religious </a:t>
            </a:r>
            <a:r>
              <a:rPr lang="en-US" dirty="0" smtClean="0">
                <a:solidFill>
                  <a:srgbClr val="000000"/>
                </a:solidFill>
              </a:rPr>
              <a:t>issues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Any </a:t>
            </a:r>
            <a:r>
              <a:rPr lang="en-US" dirty="0">
                <a:solidFill>
                  <a:srgbClr val="000000"/>
                </a:solidFill>
              </a:rPr>
              <a:t>other factors relevant to the child’s best interest. 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8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6768"/>
          </a:xfrm>
        </p:spPr>
        <p:txBody>
          <a:bodyPr/>
          <a:lstStyle/>
          <a:p>
            <a:r>
              <a:rPr lang="en-US" dirty="0" smtClean="0"/>
              <a:t>Conceptualizing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000000"/>
                </a:solidFill>
              </a:rPr>
              <a:t>Exhaustive list v. </a:t>
            </a:r>
            <a:r>
              <a:rPr lang="en-US" dirty="0">
                <a:solidFill>
                  <a:srgbClr val="000000"/>
                </a:solidFill>
              </a:rPr>
              <a:t>non-exhaustive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Can be considered v. must be considered</a:t>
            </a:r>
          </a:p>
          <a:p>
            <a:r>
              <a:rPr lang="en-US" dirty="0">
                <a:solidFill>
                  <a:srgbClr val="000000"/>
                </a:solidFill>
              </a:rPr>
              <a:t>Express v. implicit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Dichotomous (present or not) v. sliding scale (extent of something)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Weighted evenly v. not evenly 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Not required but outcome determinative if present </a:t>
            </a:r>
          </a:p>
          <a:p>
            <a:pPr lvl="0"/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Part </a:t>
            </a:r>
            <a:r>
              <a:rPr lang="en-US" dirty="0">
                <a:solidFill>
                  <a:srgbClr val="000000"/>
                </a:solidFill>
              </a:rPr>
              <a:t>of a general </a:t>
            </a:r>
            <a:r>
              <a:rPr lang="en-US" dirty="0" smtClean="0">
                <a:solidFill>
                  <a:srgbClr val="000000"/>
                </a:solidFill>
              </a:rPr>
              <a:t>rule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or aspect of broader framework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1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4285"/>
          </a:xfrm>
        </p:spPr>
        <p:txBody>
          <a:bodyPr/>
          <a:lstStyle/>
          <a:p>
            <a:r>
              <a:rPr lang="en-US" sz="4400" dirty="0" smtClean="0"/>
              <a:t>Factors: Whether to Take a Job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546"/>
            <a:ext cx="8229600" cy="52896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To determine what job offer to accept, the criteria I will consider include: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Salary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Location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Enjoyment of type of work will be doing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Upward job mobility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Distance to </a:t>
            </a:r>
            <a:r>
              <a:rPr lang="en-US" dirty="0">
                <a:solidFill>
                  <a:srgbClr val="000000"/>
                </a:solidFill>
              </a:rPr>
              <a:t>family </a:t>
            </a:r>
            <a:r>
              <a:rPr lang="en-US" dirty="0" smtClean="0">
                <a:solidFill>
                  <a:srgbClr val="000000"/>
                </a:solidFill>
              </a:rPr>
              <a:t>and friends 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Proximity to airport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Availability of public </a:t>
            </a:r>
            <a:r>
              <a:rPr lang="en-US" dirty="0">
                <a:solidFill>
                  <a:srgbClr val="000000"/>
                </a:solidFill>
              </a:rPr>
              <a:t>transportation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Culture of the location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Restaurants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Aesthetics </a:t>
            </a:r>
            <a:endParaRPr lang="en-US" dirty="0" smtClean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Quality of schools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Cost of housing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Tax rate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Weather 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Religious institutions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0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0128"/>
          </a:xfrm>
        </p:spPr>
        <p:txBody>
          <a:bodyPr/>
          <a:lstStyle/>
          <a:p>
            <a:r>
              <a:rPr lang="en-US" sz="4400" dirty="0" smtClean="0"/>
              <a:t>Factors: Whether to Take a Job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7525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Gross </a:t>
            </a:r>
            <a:r>
              <a:rPr lang="en-US" sz="2000" dirty="0">
                <a:solidFill>
                  <a:schemeClr val="tx1"/>
                </a:solidFill>
              </a:rPr>
              <a:t>$ after liabilities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Salary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Tax rate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Cost of housing </a:t>
            </a:r>
          </a:p>
          <a:p>
            <a:r>
              <a:rPr lang="en-US" sz="2000" dirty="0">
                <a:solidFill>
                  <a:schemeClr val="tx1"/>
                </a:solidFill>
              </a:rPr>
              <a:t>Quality of Life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Work enjoyment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Restaurants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Aesthetics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Weather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Public transportation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Religious institutions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Relationships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Ability to form new ones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Ability to stay connected to friends and family (e.g., distance, airport location)</a:t>
            </a:r>
          </a:p>
          <a:p>
            <a:r>
              <a:rPr lang="en-US" sz="2000" dirty="0">
                <a:solidFill>
                  <a:schemeClr val="tx1"/>
                </a:solidFill>
              </a:rPr>
              <a:t>Family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Quality of schools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Religious institutions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Salary</a:t>
            </a:r>
          </a:p>
          <a:p>
            <a:r>
              <a:rPr lang="en-US" dirty="0">
                <a:solidFill>
                  <a:srgbClr val="000000"/>
                </a:solidFill>
              </a:rPr>
              <a:t>Location </a:t>
            </a:r>
          </a:p>
          <a:p>
            <a:r>
              <a:rPr lang="en-US" dirty="0">
                <a:solidFill>
                  <a:srgbClr val="000000"/>
                </a:solidFill>
              </a:rPr>
              <a:t>Enjoyment of type of work will be doing</a:t>
            </a:r>
          </a:p>
          <a:p>
            <a:r>
              <a:rPr lang="en-US" dirty="0">
                <a:solidFill>
                  <a:srgbClr val="000000"/>
                </a:solidFill>
              </a:rPr>
              <a:t>Upward job mobility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Distance to family and friends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Proximity to airport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Availability of public transportation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Culture of the location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Restaurants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Aesthetics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Quality of schools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Cost of housing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Tax rate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Weather 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Religious institutions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7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Disconnect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0940"/>
            <a:ext cx="8229600" cy="43452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Case briefs</a:t>
            </a:r>
            <a:br>
              <a:rPr lang="en-US" sz="3200" dirty="0" smtClean="0">
                <a:solidFill>
                  <a:srgbClr val="000000"/>
                </a:solidFill>
              </a:rPr>
            </a:br>
            <a:endParaRPr lang="en-US" sz="320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</a:rPr>
              <a:t>Rules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800000"/>
                </a:solidFill>
              </a:rPr>
              <a:t>Synthesis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8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7763"/>
          </a:xfrm>
        </p:spPr>
        <p:txBody>
          <a:bodyPr/>
          <a:lstStyle/>
          <a:p>
            <a:r>
              <a:rPr lang="en-US" dirty="0" smtClean="0"/>
              <a:t>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7762"/>
            <a:ext cx="8229600" cy="534484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 process of combining sources of law into a coherent statement of law.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Discerning an overall rule or pattern or underlying policy—or all three.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process of relating cases to one another, by grouping cases by the rule they follow, defining the elements of an evolving claim, identifying factors that courts use—or a combination of these.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process of finding collective meaning – what the cases as a group stand for – even though that meaning can’t be found in any one individual case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Examining precedents to find the common principles.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process of combining sources into a coherent statement of the law.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6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2670"/>
          </a:xfrm>
        </p:spPr>
        <p:txBody>
          <a:bodyPr/>
          <a:lstStyle/>
          <a:p>
            <a:r>
              <a:rPr lang="en-US" dirty="0" smtClean="0"/>
              <a:t>Synthesis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No person shall </a:t>
            </a:r>
            <a:r>
              <a:rPr lang="en-US" b="1" dirty="0">
                <a:solidFill>
                  <a:srgbClr val="000090"/>
                </a:solidFill>
              </a:rPr>
              <a:t>knowingly</a:t>
            </a:r>
            <a:r>
              <a:rPr lang="en-US" dirty="0">
                <a:solidFill>
                  <a:schemeClr val="tx1"/>
                </a:solidFill>
              </a:rPr>
              <a:t> cause another to believe that the offender will cause serious harm to the </a:t>
            </a:r>
            <a:r>
              <a:rPr lang="en-US" dirty="0" smtClean="0">
                <a:solidFill>
                  <a:schemeClr val="tx1"/>
                </a:solidFill>
              </a:rPr>
              <a:t>person . . . 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3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980"/>
          </a:xfrm>
        </p:spPr>
        <p:txBody>
          <a:bodyPr/>
          <a:lstStyle/>
          <a:p>
            <a:r>
              <a:rPr lang="en-US" dirty="0" smtClean="0"/>
              <a:t>Synthesis Example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476627"/>
              </p:ext>
            </p:extLst>
          </p:nvPr>
        </p:nvGraphicFramePr>
        <p:xfrm>
          <a:off x="167462" y="1600200"/>
          <a:ext cx="8749772" cy="503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649"/>
                <a:gridCol w="2333237"/>
                <a:gridCol w="2187443"/>
                <a:gridCol w="21874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State v. </a:t>
                      </a:r>
                      <a:r>
                        <a:rPr lang="en-US" b="0" dirty="0" err="1" smtClean="0"/>
                        <a:t>Rosenby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D directly threatened</a:t>
                      </a:r>
                      <a:r>
                        <a:rPr lang="en-US" b="0" baseline="0" dirty="0" smtClean="0"/>
                        <a:t> to “take [P] to the grave with him.”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Yes. “Knowingly” established.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v. Wentz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told person</a:t>
                      </a:r>
                      <a:r>
                        <a:rPr lang="en-US" baseline="0" dirty="0" smtClean="0"/>
                        <a:t> to deliver a threatening message to his mom, the P.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Yes. “Knowingly” established</a:t>
                      </a:r>
                      <a:r>
                        <a:rPr lang="en-US" baseline="0" dirty="0" smtClean="0"/>
                        <a:t> when D directed person to deliver message to member of own family. 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knew person lived with mom,</a:t>
                      </a:r>
                      <a:r>
                        <a:rPr lang="en-US" baseline="0" dirty="0" smtClean="0"/>
                        <a:t> asked him to deliver message, and verified that delivered.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v. Huffman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told government worker trying</a:t>
                      </a:r>
                      <a:r>
                        <a:rPr lang="en-US" baseline="0" dirty="0" smtClean="0"/>
                        <a:t> to collect $ that maybe he should just kill his wife, the 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Knowingly</a:t>
                      </a:r>
                      <a:r>
                        <a:rPr lang="en-US" baseline="0" dirty="0" smtClean="0"/>
                        <a:t> not established b/c not probable  government worker would deliver message to former wife.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worker did not know former</a:t>
                      </a:r>
                      <a:r>
                        <a:rPr lang="en-US" baseline="0" dirty="0" smtClean="0"/>
                        <a:t> wife and did not plan to report incident to police.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94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ass 1 - image of actual door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472908" y="1019271"/>
            <a:ext cx="8229600" cy="5006177"/>
          </a:xfrm>
        </p:spPr>
      </p:pic>
    </p:spTree>
    <p:extLst>
      <p:ext uri="{BB962C8B-B14F-4D97-AF65-F5344CB8AC3E}">
        <p14:creationId xmlns:p14="http://schemas.microsoft.com/office/powerpoint/2010/main" val="125559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2670"/>
          </a:xfrm>
        </p:spPr>
        <p:txBody>
          <a:bodyPr/>
          <a:lstStyle/>
          <a:p>
            <a:r>
              <a:rPr lang="en-US" dirty="0" smtClean="0"/>
              <a:t>Synthesis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The “knowingly” element is established if the defendant (1) delivers the threat directly to the victim, (2) delivers the threat to a member of the victim’s family, (3) delivers the threat to a third party who defendant believes will “more likely than not” convey the threat to the victim.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2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2670"/>
          </a:xfrm>
        </p:spPr>
        <p:txBody>
          <a:bodyPr/>
          <a:lstStyle/>
          <a:p>
            <a:r>
              <a:rPr lang="en-US" dirty="0" smtClean="0"/>
              <a:t>Synthesis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The “knowingly” element is established if the defendant (1) delivers the threat directly to the victim, (2) </a:t>
            </a:r>
            <a:r>
              <a:rPr lang="en-US" b="1" dirty="0" smtClean="0">
                <a:solidFill>
                  <a:srgbClr val="800000"/>
                </a:solidFill>
              </a:rPr>
              <a:t>delivers the threat to a member of the victim’s family</a:t>
            </a:r>
            <a:r>
              <a:rPr lang="en-US" dirty="0" smtClean="0">
                <a:solidFill>
                  <a:srgbClr val="000000"/>
                </a:solidFill>
              </a:rPr>
              <a:t>, (3) delivers the threat to a third party who defendant believes will “more likely than not” convey the threat to the victim.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9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2980"/>
          </a:xfrm>
        </p:spPr>
        <p:txBody>
          <a:bodyPr/>
          <a:lstStyle/>
          <a:p>
            <a:r>
              <a:rPr lang="en-US" dirty="0" smtClean="0"/>
              <a:t>Synthesis Example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192075"/>
              </p:ext>
            </p:extLst>
          </p:nvPr>
        </p:nvGraphicFramePr>
        <p:xfrm>
          <a:off x="167462" y="1600200"/>
          <a:ext cx="8749772" cy="5034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649"/>
                <a:gridCol w="2333237"/>
                <a:gridCol w="2187443"/>
                <a:gridCol w="218744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v. </a:t>
                      </a:r>
                      <a:r>
                        <a:rPr lang="en-US" dirty="0" err="1" smtClean="0"/>
                        <a:t>Rosenby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directly threatened</a:t>
                      </a:r>
                      <a:r>
                        <a:rPr lang="en-US" baseline="0" dirty="0" smtClean="0"/>
                        <a:t> to “take [P] to the grave with him.”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Yes. “Knowingly” established.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State v. Wentz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D told person</a:t>
                      </a:r>
                      <a:r>
                        <a:rPr lang="en-US" b="1" baseline="0" dirty="0" smtClean="0">
                          <a:solidFill>
                            <a:srgbClr val="800000"/>
                          </a:solidFill>
                        </a:rPr>
                        <a:t> to deliver a threatening message to his mom, the P. 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Yes. “Knowingly” established</a:t>
                      </a:r>
                      <a:r>
                        <a:rPr lang="en-US" b="1" baseline="0" dirty="0" smtClean="0">
                          <a:solidFill>
                            <a:srgbClr val="800000"/>
                          </a:solidFill>
                        </a:rPr>
                        <a:t> when D directed person to deliver message to member of own family. </a:t>
                      </a:r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D knew person lived with mom,</a:t>
                      </a:r>
                      <a:r>
                        <a:rPr lang="en-US" b="1" baseline="0" dirty="0" smtClean="0">
                          <a:solidFill>
                            <a:srgbClr val="800000"/>
                          </a:solidFill>
                        </a:rPr>
                        <a:t> asked him to deliver message, and verified that delivered.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 v. Huffman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told government worker trying</a:t>
                      </a:r>
                      <a:r>
                        <a:rPr lang="en-US" baseline="0" dirty="0" smtClean="0"/>
                        <a:t> to collect $ that maybe he should just kill his wife, the 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 Knowingly</a:t>
                      </a:r>
                      <a:r>
                        <a:rPr lang="en-US" baseline="0" dirty="0" smtClean="0"/>
                        <a:t> not established b/c not probable  government worker would deliver message to former wife.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Government worker did not know former</a:t>
                      </a:r>
                      <a:r>
                        <a:rPr lang="en-US" baseline="0" dirty="0" smtClean="0"/>
                        <a:t> wife and did not plan to report incident to police.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98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6768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Synthesis Example 2:</a:t>
            </a:r>
            <a:br>
              <a:rPr lang="en-US" sz="3600" dirty="0" smtClean="0"/>
            </a:br>
            <a:r>
              <a:rPr lang="en-US" sz="3600" dirty="0" smtClean="0"/>
              <a:t>Outrageous element of IIED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491165"/>
              </p:ext>
            </p:extLst>
          </p:nvPr>
        </p:nvGraphicFramePr>
        <p:xfrm>
          <a:off x="457200" y="1794747"/>
          <a:ext cx="8229600" cy="4097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90250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Holding</a:t>
                      </a:r>
                      <a:endParaRPr lang="en-US" dirty="0"/>
                    </a:p>
                  </a:txBody>
                  <a:tcPr/>
                </a:tc>
              </a:tr>
              <a:tr h="1853689">
                <a:tc>
                  <a:txBody>
                    <a:bodyPr/>
                    <a:lstStyle/>
                    <a:p>
                      <a:r>
                        <a:rPr lang="en-US" dirty="0" smtClean="0"/>
                        <a:t>Woodruff v. Miller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 posted copies of warrants</a:t>
                      </a:r>
                      <a:r>
                        <a:rPr lang="en-US" baseline="0" dirty="0" smtClean="0"/>
                        <a:t> on a wanted board to create the impression that P had broken the law and had not been punished.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Yes. Conduct was extreme and outrageous.</a:t>
                      </a:r>
                      <a:endParaRPr lang="en-US" dirty="0"/>
                    </a:p>
                  </a:txBody>
                  <a:tcPr/>
                </a:tc>
              </a:tr>
              <a:tr h="1853689">
                <a:tc>
                  <a:txBody>
                    <a:bodyPr/>
                    <a:lstStyle/>
                    <a:p>
                      <a:r>
                        <a:rPr lang="en-US" dirty="0" smtClean="0"/>
                        <a:t>West v. King’s Dep’t Store, Inc.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store manager repeatedly accused innocent customers of shoplifting in the presence of other store patrons.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Yes. Conduct was extreme and outrageous.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4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675" y="174447"/>
            <a:ext cx="41887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 posted copies of warrants on a </a:t>
            </a:r>
            <a:endParaRPr lang="en-US" dirty="0" smtClean="0"/>
          </a:p>
          <a:p>
            <a:r>
              <a:rPr lang="en-US" dirty="0" smtClean="0"/>
              <a:t>wanted </a:t>
            </a:r>
            <a:r>
              <a:rPr lang="en-US" dirty="0"/>
              <a:t>board to create </a:t>
            </a:r>
            <a:r>
              <a:rPr lang="en-US" dirty="0" smtClean="0"/>
              <a:t>the impression that </a:t>
            </a:r>
            <a:r>
              <a:rPr lang="en-US" dirty="0"/>
              <a:t>P had </a:t>
            </a:r>
            <a:r>
              <a:rPr lang="en-US" dirty="0" smtClean="0"/>
              <a:t>broken the </a:t>
            </a:r>
            <a:r>
              <a:rPr lang="en-US" dirty="0"/>
              <a:t>law and had </a:t>
            </a:r>
            <a:r>
              <a:rPr lang="en-US" dirty="0" smtClean="0"/>
              <a:t>not </a:t>
            </a:r>
            <a:r>
              <a:rPr lang="en-US" dirty="0"/>
              <a:t>been punished.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7333" y="361229"/>
            <a:ext cx="387990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 store manager repeatedly accused </a:t>
            </a:r>
            <a:endParaRPr lang="en-US" dirty="0" smtClean="0"/>
          </a:p>
          <a:p>
            <a:r>
              <a:rPr lang="en-US" dirty="0" smtClean="0"/>
              <a:t>innocent </a:t>
            </a:r>
            <a:r>
              <a:rPr lang="en-US" dirty="0"/>
              <a:t>customers of shoplifting in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presence of other store patrons.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6425" y="2440614"/>
            <a:ext cx="633776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</a:rPr>
              <a:t>Common Denominators Authors </a:t>
            </a:r>
            <a:r>
              <a:rPr lang="en-US" b="1" u="sng" dirty="0" smtClean="0">
                <a:solidFill>
                  <a:srgbClr val="000000"/>
                </a:solidFill>
              </a:rPr>
              <a:t>Identified</a:t>
            </a:r>
            <a:r>
              <a:rPr lang="en-US" u="sng" dirty="0" smtClean="0">
                <a:solidFill>
                  <a:srgbClr val="000000"/>
                </a:solidFill>
              </a:rPr>
              <a:t/>
            </a:r>
            <a:br>
              <a:rPr lang="en-US" u="sng" dirty="0" smtClean="0">
                <a:solidFill>
                  <a:srgbClr val="000000"/>
                </a:solidFill>
              </a:rPr>
            </a:br>
            <a:r>
              <a:rPr lang="en-US" u="sng" dirty="0" smtClean="0">
                <a:solidFill>
                  <a:srgbClr val="000000"/>
                </a:solidFill>
              </a:rPr>
              <a:t> </a:t>
            </a:r>
            <a:endParaRPr lang="en-US" u="sng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Defendant made public accusations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Defendants accused plaintiffs of socially unacceptable behavior 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2612" y="4658720"/>
            <a:ext cx="586461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Expression of Synthesized Rule</a:t>
            </a:r>
            <a:br>
              <a:rPr lang="en-US" b="1" u="sng" dirty="0" smtClean="0">
                <a:solidFill>
                  <a:srgbClr val="000000"/>
                </a:solidFill>
              </a:rPr>
            </a:br>
            <a:endParaRPr lang="en-US" b="1" u="sng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“A public accusation of socially unacceptable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behavior </a:t>
            </a:r>
            <a:r>
              <a:rPr lang="en-US" dirty="0">
                <a:solidFill>
                  <a:srgbClr val="000000"/>
                </a:solidFill>
              </a:rPr>
              <a:t>is evidence of extreme and outrageous conduct.”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13240" y="1743296"/>
            <a:ext cx="423348" cy="585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79269" y="1651775"/>
            <a:ext cx="233593" cy="689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1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27381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179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022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501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(Doctrinal)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33311927"/>
              </p:ext>
            </p:extLst>
          </p:nvPr>
        </p:nvGraphicFramePr>
        <p:xfrm>
          <a:off x="457200" y="1943036"/>
          <a:ext cx="3657600" cy="422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295008063"/>
              </p:ext>
            </p:extLst>
          </p:nvPr>
        </p:nvGraphicFramePr>
        <p:xfrm>
          <a:off x="4270248" y="2172528"/>
          <a:ext cx="3657600" cy="399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0056" y="1851240"/>
            <a:ext cx="163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Study Skills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45908" y="1851240"/>
            <a:ext cx="191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Legal Analysis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784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5956"/>
          </a:xfrm>
        </p:spPr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27566531"/>
              </p:ext>
            </p:extLst>
          </p:nvPr>
        </p:nvGraphicFramePr>
        <p:xfrm>
          <a:off x="608024" y="1600200"/>
          <a:ext cx="380953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99572051"/>
              </p:ext>
            </p:extLst>
          </p:nvPr>
        </p:nvGraphicFramePr>
        <p:xfrm>
          <a:off x="4270248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9073" y="1065263"/>
            <a:ext cx="1210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Analysis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7559" y="1065263"/>
            <a:ext cx="450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External Communication of Analysis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2898" y="2967218"/>
            <a:ext cx="2328014" cy="1258372"/>
          </a:xfrm>
          <a:prstGeom prst="rightBracke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Conventions of medium and audience 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422898" y="2953667"/>
            <a:ext cx="0" cy="12413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04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Class 1 stairs image 2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3" r="20303"/>
          <a:stretch>
            <a:fillRect/>
          </a:stretch>
        </p:blipFill>
        <p:spPr>
          <a:xfrm>
            <a:off x="457200" y="1600200"/>
            <a:ext cx="4038600" cy="4525963"/>
          </a:xfrm>
          <a:prstGeom prst="rect">
            <a:avLst/>
          </a:prstGeom>
        </p:spPr>
      </p:pic>
      <p:pic>
        <p:nvPicPr>
          <p:cNvPr id="8" name="Content Placeholder 7" descr="Class 1 - stair image 1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1" b="13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211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13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lass 1 - stairs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457200" y="124894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9194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1259"/>
            <a:ext cx="9144000" cy="63733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4400" i="1" dirty="0" smtClean="0">
                <a:solidFill>
                  <a:srgbClr val="000000"/>
                </a:solidFill>
              </a:rPr>
              <a:t>Door</a:t>
            </a:r>
          </a:p>
          <a:p>
            <a:pPr marL="0" indent="0" algn="ctr">
              <a:buNone/>
            </a:pPr>
            <a:endParaRPr lang="en-US" sz="4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0000"/>
                </a:solidFill>
              </a:rPr>
              <a:t>					Horse</a:t>
            </a:r>
            <a:endParaRPr lang="en-US" sz="4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68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i="1" dirty="0" smtClean="0">
                <a:solidFill>
                  <a:srgbClr val="000000"/>
                </a:solidFill>
              </a:rPr>
              <a:t>Follow the Steps . . .  </a:t>
            </a:r>
            <a:endParaRPr lang="en-US" sz="4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4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Steps</a:t>
            </a:r>
            <a:endParaRPr lang="en-US" dirty="0"/>
          </a:p>
        </p:txBody>
      </p:sp>
      <p:pic>
        <p:nvPicPr>
          <p:cNvPr id="12" name="Content Placeholder 11" descr="Class 1 stair image 4.jpe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" b="5137"/>
          <a:stretch>
            <a:fillRect/>
          </a:stretch>
        </p:blipFill>
        <p:spPr>
          <a:xfrm>
            <a:off x="457200" y="1600200"/>
            <a:ext cx="4038600" cy="4525963"/>
          </a:xfrm>
          <a:prstGeom prst="rect">
            <a:avLst/>
          </a:prstGeom>
        </p:spPr>
      </p:pic>
      <p:pic>
        <p:nvPicPr>
          <p:cNvPr id="13" name="Content Placeholder 12" descr="Class 1 image lego instructions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r="172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734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3607" y="35480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i="1" dirty="0" smtClean="0">
                <a:solidFill>
                  <a:schemeClr val="tx1"/>
                </a:solidFill>
              </a:rPr>
              <a:t>Annie!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2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13026</TotalTime>
  <Words>1414</Words>
  <Application>Microsoft Macintosh PowerPoint</Application>
  <PresentationFormat>On-screen Show (4:3)</PresentationFormat>
  <Paragraphs>281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Executive</vt:lpstr>
      <vt:lpstr>The Foundational Skills and Methods that Unify All First-Year Courses </vt:lpstr>
      <vt:lpstr>Roadmap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the Steps</vt:lpstr>
      <vt:lpstr>PowerPoint Presentation</vt:lpstr>
      <vt:lpstr>Cognitive Schemas</vt:lpstr>
      <vt:lpstr>PowerPoint Presentation</vt:lpstr>
      <vt:lpstr>Process (Doctrinal)</vt:lpstr>
      <vt:lpstr>Writing and Analysis Courses</vt:lpstr>
      <vt:lpstr>Writing and Analysis Courses</vt:lpstr>
      <vt:lpstr>Writing and Analysis Courses</vt:lpstr>
      <vt:lpstr>Analytical Disconnect Examples</vt:lpstr>
      <vt:lpstr>Analytical Disconnect Examples</vt:lpstr>
      <vt:lpstr>Brown v. Kendall </vt:lpstr>
      <vt:lpstr>Garratt v. Dailey</vt:lpstr>
      <vt:lpstr>Analytical Disconnect Examples</vt:lpstr>
      <vt:lpstr>Sampling of How We Categorize Rule Types</vt:lpstr>
      <vt:lpstr>Typical Factor Test</vt:lpstr>
      <vt:lpstr>Conceptualizing Factors</vt:lpstr>
      <vt:lpstr>Factors: Whether to Take a Job</vt:lpstr>
      <vt:lpstr>Factors: Whether to Take a Job</vt:lpstr>
      <vt:lpstr>Analytical Disconnect Examples</vt:lpstr>
      <vt:lpstr>Synthesis</vt:lpstr>
      <vt:lpstr>Synthesis Example 1</vt:lpstr>
      <vt:lpstr>Synthesis Example 1</vt:lpstr>
      <vt:lpstr>Synthesis Example 1</vt:lpstr>
      <vt:lpstr>Synthesis Example 1</vt:lpstr>
      <vt:lpstr>Synthesis Example 1</vt:lpstr>
      <vt:lpstr>     Synthesis Example 2: Outrageous element of IIED</vt:lpstr>
      <vt:lpstr>PowerPoint Presentation</vt:lpstr>
      <vt:lpstr>PowerPoint Presentation</vt:lpstr>
      <vt:lpstr>PowerPoint Presentation</vt:lpstr>
      <vt:lpstr>Process (Doctrinal)</vt:lpstr>
      <vt:lpstr>Process</vt:lpstr>
    </vt:vector>
  </TitlesOfParts>
  <Company>STCL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Law Research</dc:title>
  <dc:creator>Scott Rempell</dc:creator>
  <cp:lastModifiedBy>Scott Rempell</cp:lastModifiedBy>
  <cp:revision>707</cp:revision>
  <dcterms:created xsi:type="dcterms:W3CDTF">2015-09-21T00:29:42Z</dcterms:created>
  <dcterms:modified xsi:type="dcterms:W3CDTF">2019-12-09T21:39:58Z</dcterms:modified>
</cp:coreProperties>
</file>